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handoutMasterIdLst>
    <p:handoutMasterId r:id="rId13"/>
  </p:handoutMasterIdLst>
  <p:sldIdLst>
    <p:sldId id="256" r:id="rId5"/>
    <p:sldId id="292" r:id="rId6"/>
    <p:sldId id="283" r:id="rId7"/>
    <p:sldId id="293" r:id="rId8"/>
    <p:sldId id="268" r:id="rId9"/>
    <p:sldId id="295" r:id="rId10"/>
    <p:sldId id="294" r:id="rId11"/>
  </p:sldIdLst>
  <p:sldSz cx="12188825" cy="6858000"/>
  <p:notesSz cx="6858000" cy="9144000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A5EFCD-5E9A-4180-B1FC-121B880D0F11}" v="434" dt="2019-11-17T12:28:34.868"/>
  </p1510:revLst>
</p1510:revInfo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599" autoAdjust="0"/>
  </p:normalViewPr>
  <p:slideViewPr>
    <p:cSldViewPr>
      <p:cViewPr varScale="1">
        <p:scale>
          <a:sx n="68" d="100"/>
          <a:sy n="68" d="100"/>
        </p:scale>
        <p:origin x="616" y="4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291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er Rinzema" userId="f5b0a3a2-843e-46e8-bd6c-bfb1073e4372" providerId="ADAL" clId="{407CBEC2-1A0B-4C9E-91C6-8933846CF360}"/>
    <pc:docChg chg="custSel addSld delSld modSld sldOrd">
      <pc:chgData name="Sieger Rinzema" userId="f5b0a3a2-843e-46e8-bd6c-bfb1073e4372" providerId="ADAL" clId="{407CBEC2-1A0B-4C9E-91C6-8933846CF360}" dt="2019-11-17T12:28:34.868" v="433" actId="20577"/>
      <pc:docMkLst>
        <pc:docMk/>
      </pc:docMkLst>
      <pc:sldChg chg="modSp">
        <pc:chgData name="Sieger Rinzema" userId="f5b0a3a2-843e-46e8-bd6c-bfb1073e4372" providerId="ADAL" clId="{407CBEC2-1A0B-4C9E-91C6-8933846CF360}" dt="2019-11-17T12:17:28.724" v="51" actId="20577"/>
        <pc:sldMkLst>
          <pc:docMk/>
          <pc:sldMk cId="1920111014" sldId="256"/>
        </pc:sldMkLst>
        <pc:spChg chg="mod">
          <ac:chgData name="Sieger Rinzema" userId="f5b0a3a2-843e-46e8-bd6c-bfb1073e4372" providerId="ADAL" clId="{407CBEC2-1A0B-4C9E-91C6-8933846CF360}" dt="2019-11-17T12:17:28.724" v="51" actId="20577"/>
          <ac:spMkLst>
            <pc:docMk/>
            <pc:sldMk cId="1920111014" sldId="256"/>
            <ac:spMk id="2" creationId="{00000000-0000-0000-0000-000000000000}"/>
          </ac:spMkLst>
        </pc:spChg>
        <pc:spChg chg="mod">
          <ac:chgData name="Sieger Rinzema" userId="f5b0a3a2-843e-46e8-bd6c-bfb1073e4372" providerId="ADAL" clId="{407CBEC2-1A0B-4C9E-91C6-8933846CF360}" dt="2019-11-17T12:17:21.023" v="43" actId="20577"/>
          <ac:spMkLst>
            <pc:docMk/>
            <pc:sldMk cId="1920111014" sldId="256"/>
            <ac:spMk id="3" creationId="{00000000-0000-0000-0000-000000000000}"/>
          </ac:spMkLst>
        </pc:spChg>
      </pc:sldChg>
      <pc:sldChg chg="del">
        <pc:chgData name="Sieger Rinzema" userId="f5b0a3a2-843e-46e8-bd6c-bfb1073e4372" providerId="ADAL" clId="{407CBEC2-1A0B-4C9E-91C6-8933846CF360}" dt="2019-11-17T12:14:21.423" v="0" actId="2696"/>
        <pc:sldMkLst>
          <pc:docMk/>
          <pc:sldMk cId="3559006259" sldId="262"/>
        </pc:sldMkLst>
      </pc:sldChg>
      <pc:sldChg chg="del">
        <pc:chgData name="Sieger Rinzema" userId="f5b0a3a2-843e-46e8-bd6c-bfb1073e4372" providerId="ADAL" clId="{407CBEC2-1A0B-4C9E-91C6-8933846CF360}" dt="2019-11-17T12:24:30.970" v="147" actId="2696"/>
        <pc:sldMkLst>
          <pc:docMk/>
          <pc:sldMk cId="2024350935" sldId="270"/>
        </pc:sldMkLst>
      </pc:sldChg>
      <pc:sldChg chg="del">
        <pc:chgData name="Sieger Rinzema" userId="f5b0a3a2-843e-46e8-bd6c-bfb1073e4372" providerId="ADAL" clId="{407CBEC2-1A0B-4C9E-91C6-8933846CF360}" dt="2019-11-17T12:24:31.705" v="148" actId="2696"/>
        <pc:sldMkLst>
          <pc:docMk/>
          <pc:sldMk cId="1463839663" sldId="271"/>
        </pc:sldMkLst>
      </pc:sldChg>
      <pc:sldChg chg="del">
        <pc:chgData name="Sieger Rinzema" userId="f5b0a3a2-843e-46e8-bd6c-bfb1073e4372" providerId="ADAL" clId="{407CBEC2-1A0B-4C9E-91C6-8933846CF360}" dt="2019-11-17T12:24:32.189" v="149" actId="2696"/>
        <pc:sldMkLst>
          <pc:docMk/>
          <pc:sldMk cId="267347481" sldId="272"/>
        </pc:sldMkLst>
      </pc:sldChg>
      <pc:sldChg chg="del">
        <pc:chgData name="Sieger Rinzema" userId="f5b0a3a2-843e-46e8-bd6c-bfb1073e4372" providerId="ADAL" clId="{407CBEC2-1A0B-4C9E-91C6-8933846CF360}" dt="2019-11-17T12:24:33.064" v="150" actId="2696"/>
        <pc:sldMkLst>
          <pc:docMk/>
          <pc:sldMk cId="3986517359" sldId="273"/>
        </pc:sldMkLst>
      </pc:sldChg>
      <pc:sldChg chg="del">
        <pc:chgData name="Sieger Rinzema" userId="f5b0a3a2-843e-46e8-bd6c-bfb1073e4372" providerId="ADAL" clId="{407CBEC2-1A0B-4C9E-91C6-8933846CF360}" dt="2019-11-17T12:24:33.752" v="151" actId="2696"/>
        <pc:sldMkLst>
          <pc:docMk/>
          <pc:sldMk cId="2671194904" sldId="274"/>
        </pc:sldMkLst>
      </pc:sldChg>
      <pc:sldChg chg="del">
        <pc:chgData name="Sieger Rinzema" userId="f5b0a3a2-843e-46e8-bd6c-bfb1073e4372" providerId="ADAL" clId="{407CBEC2-1A0B-4C9E-91C6-8933846CF360}" dt="2019-11-17T12:24:34.361" v="152" actId="2696"/>
        <pc:sldMkLst>
          <pc:docMk/>
          <pc:sldMk cId="42409531" sldId="275"/>
        </pc:sldMkLst>
      </pc:sldChg>
      <pc:sldChg chg="del">
        <pc:chgData name="Sieger Rinzema" userId="f5b0a3a2-843e-46e8-bd6c-bfb1073e4372" providerId="ADAL" clId="{407CBEC2-1A0B-4C9E-91C6-8933846CF360}" dt="2019-11-17T12:24:35.221" v="153" actId="2696"/>
        <pc:sldMkLst>
          <pc:docMk/>
          <pc:sldMk cId="1376871565" sldId="276"/>
        </pc:sldMkLst>
      </pc:sldChg>
      <pc:sldChg chg="del">
        <pc:chgData name="Sieger Rinzema" userId="f5b0a3a2-843e-46e8-bd6c-bfb1073e4372" providerId="ADAL" clId="{407CBEC2-1A0B-4C9E-91C6-8933846CF360}" dt="2019-11-17T12:24:36.377" v="154" actId="2696"/>
        <pc:sldMkLst>
          <pc:docMk/>
          <pc:sldMk cId="1157543174" sldId="277"/>
        </pc:sldMkLst>
      </pc:sldChg>
      <pc:sldChg chg="del">
        <pc:chgData name="Sieger Rinzema" userId="f5b0a3a2-843e-46e8-bd6c-bfb1073e4372" providerId="ADAL" clId="{407CBEC2-1A0B-4C9E-91C6-8933846CF360}" dt="2019-11-17T12:24:37.112" v="155" actId="2696"/>
        <pc:sldMkLst>
          <pc:docMk/>
          <pc:sldMk cId="281962754" sldId="278"/>
        </pc:sldMkLst>
      </pc:sldChg>
      <pc:sldChg chg="del">
        <pc:chgData name="Sieger Rinzema" userId="f5b0a3a2-843e-46e8-bd6c-bfb1073e4372" providerId="ADAL" clId="{407CBEC2-1A0B-4C9E-91C6-8933846CF360}" dt="2019-11-17T12:23:03.013" v="106" actId="2696"/>
        <pc:sldMkLst>
          <pc:docMk/>
          <pc:sldMk cId="73186844" sldId="279"/>
        </pc:sldMkLst>
      </pc:sldChg>
      <pc:sldChg chg="del">
        <pc:chgData name="Sieger Rinzema" userId="f5b0a3a2-843e-46e8-bd6c-bfb1073e4372" providerId="ADAL" clId="{407CBEC2-1A0B-4C9E-91C6-8933846CF360}" dt="2019-11-17T12:23:04.853" v="107" actId="2696"/>
        <pc:sldMkLst>
          <pc:docMk/>
          <pc:sldMk cId="2934754748" sldId="280"/>
        </pc:sldMkLst>
      </pc:sldChg>
      <pc:sldChg chg="del">
        <pc:chgData name="Sieger Rinzema" userId="f5b0a3a2-843e-46e8-bd6c-bfb1073e4372" providerId="ADAL" clId="{407CBEC2-1A0B-4C9E-91C6-8933846CF360}" dt="2019-11-17T12:24:40.594" v="158" actId="2696"/>
        <pc:sldMkLst>
          <pc:docMk/>
          <pc:sldMk cId="440217298" sldId="281"/>
        </pc:sldMkLst>
      </pc:sldChg>
      <pc:sldChg chg="del">
        <pc:chgData name="Sieger Rinzema" userId="f5b0a3a2-843e-46e8-bd6c-bfb1073e4372" providerId="ADAL" clId="{407CBEC2-1A0B-4C9E-91C6-8933846CF360}" dt="2019-11-17T12:24:41.141" v="159" actId="2696"/>
        <pc:sldMkLst>
          <pc:docMk/>
          <pc:sldMk cId="518372228" sldId="282"/>
        </pc:sldMkLst>
      </pc:sldChg>
      <pc:sldChg chg="addSp delSp modSp ord">
        <pc:chgData name="Sieger Rinzema" userId="f5b0a3a2-843e-46e8-bd6c-bfb1073e4372" providerId="ADAL" clId="{407CBEC2-1A0B-4C9E-91C6-8933846CF360}" dt="2019-11-17T12:25:04.713" v="162" actId="20577"/>
        <pc:sldMkLst>
          <pc:docMk/>
          <pc:sldMk cId="2976418651" sldId="283"/>
        </pc:sldMkLst>
        <pc:spChg chg="mod">
          <ac:chgData name="Sieger Rinzema" userId="f5b0a3a2-843e-46e8-bd6c-bfb1073e4372" providerId="ADAL" clId="{407CBEC2-1A0B-4C9E-91C6-8933846CF360}" dt="2019-11-17T12:25:04.713" v="162" actId="20577"/>
          <ac:spMkLst>
            <pc:docMk/>
            <pc:sldMk cId="2976418651" sldId="283"/>
            <ac:spMk id="2" creationId="{8BA7C7E9-BEF6-45EF-B41E-0A9BD462300B}"/>
          </ac:spMkLst>
        </pc:spChg>
        <pc:spChg chg="mod">
          <ac:chgData name="Sieger Rinzema" userId="f5b0a3a2-843e-46e8-bd6c-bfb1073e4372" providerId="ADAL" clId="{407CBEC2-1A0B-4C9E-91C6-8933846CF360}" dt="2019-11-17T12:20:50.292" v="101" actId="20577"/>
          <ac:spMkLst>
            <pc:docMk/>
            <pc:sldMk cId="2976418651" sldId="283"/>
            <ac:spMk id="3" creationId="{CD424A20-D450-411A-88C7-E47928EFC2A7}"/>
          </ac:spMkLst>
        </pc:spChg>
        <pc:picChg chg="add del mod">
          <ac:chgData name="Sieger Rinzema" userId="f5b0a3a2-843e-46e8-bd6c-bfb1073e4372" providerId="ADAL" clId="{407CBEC2-1A0B-4C9E-91C6-8933846CF360}" dt="2019-11-17T12:21:23.847" v="102" actId="478"/>
          <ac:picMkLst>
            <pc:docMk/>
            <pc:sldMk cId="2976418651" sldId="283"/>
            <ac:picMk id="4" creationId="{1ACFC469-2BF4-44C4-BC1E-4A390C5FDFD2}"/>
          </ac:picMkLst>
        </pc:picChg>
        <pc:picChg chg="add mod">
          <ac:chgData name="Sieger Rinzema" userId="f5b0a3a2-843e-46e8-bd6c-bfb1073e4372" providerId="ADAL" clId="{407CBEC2-1A0B-4C9E-91C6-8933846CF360}" dt="2019-11-17T12:21:39.589" v="105" actId="1076"/>
          <ac:picMkLst>
            <pc:docMk/>
            <pc:sldMk cId="2976418651" sldId="283"/>
            <ac:picMk id="5" creationId="{41E74852-F3A5-4F6C-9615-41FF95419AD4}"/>
          </ac:picMkLst>
        </pc:picChg>
      </pc:sldChg>
      <pc:sldChg chg="del">
        <pc:chgData name="Sieger Rinzema" userId="f5b0a3a2-843e-46e8-bd6c-bfb1073e4372" providerId="ADAL" clId="{407CBEC2-1A0B-4C9E-91C6-8933846CF360}" dt="2019-11-17T12:24:37.721" v="156" actId="2696"/>
        <pc:sldMkLst>
          <pc:docMk/>
          <pc:sldMk cId="1259140470" sldId="285"/>
        </pc:sldMkLst>
      </pc:sldChg>
      <pc:sldChg chg="del">
        <pc:chgData name="Sieger Rinzema" userId="f5b0a3a2-843e-46e8-bd6c-bfb1073e4372" providerId="ADAL" clId="{407CBEC2-1A0B-4C9E-91C6-8933846CF360}" dt="2019-11-17T12:14:35.129" v="4" actId="2696"/>
        <pc:sldMkLst>
          <pc:docMk/>
          <pc:sldMk cId="1591602197" sldId="286"/>
        </pc:sldMkLst>
      </pc:sldChg>
      <pc:sldChg chg="del">
        <pc:chgData name="Sieger Rinzema" userId="f5b0a3a2-843e-46e8-bd6c-bfb1073e4372" providerId="ADAL" clId="{407CBEC2-1A0B-4C9E-91C6-8933846CF360}" dt="2019-11-17T12:24:41.892" v="160" actId="2696"/>
        <pc:sldMkLst>
          <pc:docMk/>
          <pc:sldMk cId="1076576984" sldId="287"/>
        </pc:sldMkLst>
      </pc:sldChg>
      <pc:sldChg chg="del">
        <pc:chgData name="Sieger Rinzema" userId="f5b0a3a2-843e-46e8-bd6c-bfb1073e4372" providerId="ADAL" clId="{407CBEC2-1A0B-4C9E-91C6-8933846CF360}" dt="2019-11-17T12:14:30.285" v="3" actId="2696"/>
        <pc:sldMkLst>
          <pc:docMk/>
          <pc:sldMk cId="1919105834" sldId="288"/>
        </pc:sldMkLst>
      </pc:sldChg>
      <pc:sldChg chg="del">
        <pc:chgData name="Sieger Rinzema" userId="f5b0a3a2-843e-46e8-bd6c-bfb1073e4372" providerId="ADAL" clId="{407CBEC2-1A0B-4C9E-91C6-8933846CF360}" dt="2019-11-17T12:14:23.407" v="1" actId="2696"/>
        <pc:sldMkLst>
          <pc:docMk/>
          <pc:sldMk cId="1811406511" sldId="289"/>
        </pc:sldMkLst>
      </pc:sldChg>
      <pc:sldChg chg="del">
        <pc:chgData name="Sieger Rinzema" userId="f5b0a3a2-843e-46e8-bd6c-bfb1073e4372" providerId="ADAL" clId="{407CBEC2-1A0B-4C9E-91C6-8933846CF360}" dt="2019-11-17T12:14:26.331" v="2" actId="2696"/>
        <pc:sldMkLst>
          <pc:docMk/>
          <pc:sldMk cId="1431131034" sldId="290"/>
        </pc:sldMkLst>
      </pc:sldChg>
      <pc:sldChg chg="del">
        <pc:chgData name="Sieger Rinzema" userId="f5b0a3a2-843e-46e8-bd6c-bfb1073e4372" providerId="ADAL" clId="{407CBEC2-1A0B-4C9E-91C6-8933846CF360}" dt="2019-11-17T12:24:40.284" v="157" actId="2696"/>
        <pc:sldMkLst>
          <pc:docMk/>
          <pc:sldMk cId="4083466691" sldId="291"/>
        </pc:sldMkLst>
      </pc:sldChg>
      <pc:sldChg chg="addSp modSp add ord modAnim">
        <pc:chgData name="Sieger Rinzema" userId="f5b0a3a2-843e-46e8-bd6c-bfb1073e4372" providerId="ADAL" clId="{407CBEC2-1A0B-4C9E-91C6-8933846CF360}" dt="2019-11-17T12:19:25.958" v="88" actId="207"/>
        <pc:sldMkLst>
          <pc:docMk/>
          <pc:sldMk cId="107163971" sldId="292"/>
        </pc:sldMkLst>
        <pc:spChg chg="mod">
          <ac:chgData name="Sieger Rinzema" userId="f5b0a3a2-843e-46e8-bd6c-bfb1073e4372" providerId="ADAL" clId="{407CBEC2-1A0B-4C9E-91C6-8933846CF360}" dt="2019-11-17T12:17:39.741" v="77" actId="20577"/>
          <ac:spMkLst>
            <pc:docMk/>
            <pc:sldMk cId="107163971" sldId="292"/>
            <ac:spMk id="2" creationId="{55BC2C15-25CF-4D24-9DBC-5806FBB5C9E8}"/>
          </ac:spMkLst>
        </pc:spChg>
        <pc:spChg chg="mod">
          <ac:chgData name="Sieger Rinzema" userId="f5b0a3a2-843e-46e8-bd6c-bfb1073e4372" providerId="ADAL" clId="{407CBEC2-1A0B-4C9E-91C6-8933846CF360}" dt="2019-11-17T12:19:25.958" v="88" actId="207"/>
          <ac:spMkLst>
            <pc:docMk/>
            <pc:sldMk cId="107163971" sldId="292"/>
            <ac:spMk id="3" creationId="{FF6469F7-1294-400D-AAD0-DE73D07189AD}"/>
          </ac:spMkLst>
        </pc:spChg>
        <pc:picChg chg="add mod">
          <ac:chgData name="Sieger Rinzema" userId="f5b0a3a2-843e-46e8-bd6c-bfb1073e4372" providerId="ADAL" clId="{407CBEC2-1A0B-4C9E-91C6-8933846CF360}" dt="2019-11-17T12:18:56.149" v="84" actId="1076"/>
          <ac:picMkLst>
            <pc:docMk/>
            <pc:sldMk cId="107163971" sldId="292"/>
            <ac:picMk id="4" creationId="{28A7C3C2-C7CB-4CF9-B4BD-F2D6B40A80DD}"/>
          </ac:picMkLst>
        </pc:picChg>
        <pc:picChg chg="add mod">
          <ac:chgData name="Sieger Rinzema" userId="f5b0a3a2-843e-46e8-bd6c-bfb1073e4372" providerId="ADAL" clId="{407CBEC2-1A0B-4C9E-91C6-8933846CF360}" dt="2019-11-17T12:18:52.336" v="83" actId="1076"/>
          <ac:picMkLst>
            <pc:docMk/>
            <pc:sldMk cId="107163971" sldId="292"/>
            <ac:picMk id="5" creationId="{8E17370C-C81D-4919-B9C5-C60609CAA9E7}"/>
          </ac:picMkLst>
        </pc:picChg>
      </pc:sldChg>
      <pc:sldChg chg="modSp add">
        <pc:chgData name="Sieger Rinzema" userId="f5b0a3a2-843e-46e8-bd6c-bfb1073e4372" providerId="ADAL" clId="{407CBEC2-1A0B-4C9E-91C6-8933846CF360}" dt="2019-11-17T12:24:59.284" v="161" actId="255"/>
        <pc:sldMkLst>
          <pc:docMk/>
          <pc:sldMk cId="2240380877" sldId="293"/>
        </pc:sldMkLst>
        <pc:spChg chg="mod">
          <ac:chgData name="Sieger Rinzema" userId="f5b0a3a2-843e-46e8-bd6c-bfb1073e4372" providerId="ADAL" clId="{407CBEC2-1A0B-4C9E-91C6-8933846CF360}" dt="2019-11-17T12:23:22.299" v="121" actId="20577"/>
          <ac:spMkLst>
            <pc:docMk/>
            <pc:sldMk cId="2240380877" sldId="293"/>
            <ac:spMk id="2" creationId="{5D849E43-0B9B-45AA-87DF-3F41D5EE8DC2}"/>
          </ac:spMkLst>
        </pc:spChg>
        <pc:spChg chg="mod">
          <ac:chgData name="Sieger Rinzema" userId="f5b0a3a2-843e-46e8-bd6c-bfb1073e4372" providerId="ADAL" clId="{407CBEC2-1A0B-4C9E-91C6-8933846CF360}" dt="2019-11-17T12:24:59.284" v="161" actId="255"/>
          <ac:spMkLst>
            <pc:docMk/>
            <pc:sldMk cId="2240380877" sldId="293"/>
            <ac:spMk id="3" creationId="{4D19E61A-A2E0-453F-8860-63035A9227B6}"/>
          </ac:spMkLst>
        </pc:spChg>
      </pc:sldChg>
      <pc:sldChg chg="modSp add">
        <pc:chgData name="Sieger Rinzema" userId="f5b0a3a2-843e-46e8-bd6c-bfb1073e4372" providerId="ADAL" clId="{407CBEC2-1A0B-4C9E-91C6-8933846CF360}" dt="2019-11-17T12:28:34.868" v="433" actId="20577"/>
        <pc:sldMkLst>
          <pc:docMk/>
          <pc:sldMk cId="3778752207" sldId="294"/>
        </pc:sldMkLst>
        <pc:spChg chg="mod">
          <ac:chgData name="Sieger Rinzema" userId="f5b0a3a2-843e-46e8-bd6c-bfb1073e4372" providerId="ADAL" clId="{407CBEC2-1A0B-4C9E-91C6-8933846CF360}" dt="2019-11-17T12:25:22.528" v="177" actId="20577"/>
          <ac:spMkLst>
            <pc:docMk/>
            <pc:sldMk cId="3778752207" sldId="294"/>
            <ac:spMk id="2" creationId="{A735FB7E-1C79-4FCA-BB27-42FA947E4336}"/>
          </ac:spMkLst>
        </pc:spChg>
        <pc:spChg chg="mod">
          <ac:chgData name="Sieger Rinzema" userId="f5b0a3a2-843e-46e8-bd6c-bfb1073e4372" providerId="ADAL" clId="{407CBEC2-1A0B-4C9E-91C6-8933846CF360}" dt="2019-11-17T12:28:34.868" v="433" actId="20577"/>
          <ac:spMkLst>
            <pc:docMk/>
            <pc:sldMk cId="3778752207" sldId="294"/>
            <ac:spMk id="3" creationId="{4056432B-5991-4CA8-AFC8-9383E14847C2}"/>
          </ac:spMkLst>
        </pc:spChg>
      </pc:sldChg>
      <pc:sldChg chg="modSp add">
        <pc:chgData name="Sieger Rinzema" userId="f5b0a3a2-843e-46e8-bd6c-bfb1073e4372" providerId="ADAL" clId="{407CBEC2-1A0B-4C9E-91C6-8933846CF360}" dt="2019-11-17T12:27:19.649" v="275" actId="20577"/>
        <pc:sldMkLst>
          <pc:docMk/>
          <pc:sldMk cId="2254096338" sldId="295"/>
        </pc:sldMkLst>
        <pc:spChg chg="mod">
          <ac:chgData name="Sieger Rinzema" userId="f5b0a3a2-843e-46e8-bd6c-bfb1073e4372" providerId="ADAL" clId="{407CBEC2-1A0B-4C9E-91C6-8933846CF360}" dt="2019-11-17T12:25:55.418" v="206" actId="20577"/>
          <ac:spMkLst>
            <pc:docMk/>
            <pc:sldMk cId="2254096338" sldId="295"/>
            <ac:spMk id="2" creationId="{238AEA05-C754-4409-8DF7-477873F786EA}"/>
          </ac:spMkLst>
        </pc:spChg>
        <pc:spChg chg="mod">
          <ac:chgData name="Sieger Rinzema" userId="f5b0a3a2-843e-46e8-bd6c-bfb1073e4372" providerId="ADAL" clId="{407CBEC2-1A0B-4C9E-91C6-8933846CF360}" dt="2019-11-17T12:27:19.649" v="275" actId="20577"/>
          <ac:spMkLst>
            <pc:docMk/>
            <pc:sldMk cId="2254096338" sldId="295"/>
            <ac:spMk id="3" creationId="{A180B155-6DA4-4204-8467-4902CD7CBBA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0C66D14-5CD3-4EE9-88C1-E0E0745FC62F}" type="datetime1">
              <a:rPr lang="nl-NL" smtClean="0"/>
              <a:t>17-11-2019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5CDD20F-CAB5-4F3D-801E-267BF0D45B7B}" type="datetime1">
              <a:rPr lang="nl-NL" smtClean="0"/>
              <a:t>17-11-2019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dirty="0"/>
              <a:t>Klik om de tekststijlen van het model te bewerken</a:t>
            </a:r>
          </a:p>
          <a:p>
            <a:pPr lvl="1" rtl="0"/>
            <a:r>
              <a:rPr lang="nl-NL" dirty="0"/>
              <a:t>Tweede niveau</a:t>
            </a:r>
          </a:p>
          <a:p>
            <a:pPr lvl="2" rtl="0"/>
            <a:r>
              <a:rPr lang="nl-NL" dirty="0"/>
              <a:t>Derde niveau</a:t>
            </a:r>
          </a:p>
          <a:p>
            <a:pPr lvl="3" rtl="0"/>
            <a:r>
              <a:rPr lang="nl-NL" dirty="0"/>
              <a:t>Vierde niveau</a:t>
            </a:r>
          </a:p>
          <a:p>
            <a:pPr lvl="4" rtl="0"/>
            <a:r>
              <a:rPr lang="nl-NL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181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>
              <a:defRPr sz="5400"/>
            </a:lvl1pPr>
          </a:lstStyle>
          <a:p>
            <a:pPr rtl="0"/>
            <a:r>
              <a:rPr lang="nl-NL"/>
              <a:t>Klik om stijl te bewerken</a:t>
            </a:r>
            <a:endParaRPr lang="nl-NL" dirty="0"/>
          </a:p>
        </p:txBody>
      </p:sp>
      <p:grpSp>
        <p:nvGrpSpPr>
          <p:cNvPr id="256" name="lijn" descr="Afbeelding van lijn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Vrije v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58" name="Vrije v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59" name="Vrije v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60" name="Vrije v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61" name="Vrije v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62" name="Vrije v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63" name="Vrije v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64" name="Vrije v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65" name="Vrije v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66" name="Vrije v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67" name="Vrije v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68" name="Vrije v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69" name="Vrije v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70" name="Vrije v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71" name="Vrije v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72" name="Vrije v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73" name="Vrije v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74" name="Vrije v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75" name="Vrije v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76" name="Vrije v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77" name="Vrije v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78" name="Vrije v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79" name="Vrije v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80" name="Vrije v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81" name="Vrije v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82" name="Vrije v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83" name="Vrije v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84" name="Vrije v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85" name="Vrije v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86" name="Vrije v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87" name="Vrije v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88" name="Vrije v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89" name="Vrije v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90" name="Vrije v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91" name="Vrije v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92" name="Vrije v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93" name="Vrije v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94" name="Vrije v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95" name="Vrije v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96" name="Vrije v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97" name="Vrije v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98" name="Vrije v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99" name="Vrije v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00" name="Vrije v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01" name="Vrije v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02" name="Vrije v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03" name="Vrije v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04" name="Vrije v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05" name="Vrije v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06" name="Vrije v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07" name="Vrije v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08" name="Vrije v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09" name="Vrije v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10" name="Vrije v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11" name="Vrije v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12" name="Vrije v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13" name="Vrije v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14" name="Vrije v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15" name="Vrije v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16" name="Vrije v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17" name="Vrije v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18" name="Vrije v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19" name="Vrije v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20" name="Vrije v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21" name="Vrije v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22" name="Vrije v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23" name="Vrije v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24" name="Vrije v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25" name="Vrije v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26" name="Vrije v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27" name="Vrije v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28" name="Vrije v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29" name="Vrije v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30" name="Vrije v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31" name="Vrije v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32" name="Vrije v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33" name="Vrije v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34" name="Vrije v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35" name="Vrije v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36" name="Vrije v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37" name="Vrije v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38" name="Vrije v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39" name="Vrije v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40" name="Vrije v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41" name="Vrije v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42" name="Vrije v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43" name="Vrije v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44" name="Vrije v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45" name="Vrije v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46" name="Vrije v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47" name="Vrije v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48" name="Vrije v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49" name="Vrije v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50" name="Vrije v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51" name="Vrije v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52" name="Vrije v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53" name="Vrije v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54" name="Vrije v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55" name="Vrije v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56" name="Vrije v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57" name="Vrije v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58" name="Vrije v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59" name="Vrije v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60" name="Vrije v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61" name="Vrije v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62" name="Vrije v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63" name="Vrije v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64" name="Vrije v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65" name="Vrije v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66" name="Vrije v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67" name="Vrije v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68" name="Vrije v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69" name="Vrije v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70" name="Vrije v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71" name="Vrije v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72" name="Vrije v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73" name="Vrije v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74" name="Vrije v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75" name="Vrije v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76" name="Vrije v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77" name="Vrije v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78" name="Vrije v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79" name="Vrije v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</p:grp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nl-NL"/>
              <a:t>Klikken om de ondertitelstijl van het model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/>
              <a:t>Klik om stijl te bewerken</a:t>
            </a:r>
            <a:endParaRPr lang="nl-NL" dirty="0"/>
          </a:p>
        </p:txBody>
      </p:sp>
      <p:grpSp>
        <p:nvGrpSpPr>
          <p:cNvPr id="7" name="lijn" descr="Afbeelding van lijn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Vrije v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9" name="Vrije v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0" name="Vrije v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1" name="Vrije v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2" name="Vrije v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3" name="Vrije v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4" name="Vrije v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5" name="Vrije v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6" name="Vrije v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" name="Vrije v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" name="Vrije v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" name="Vrije v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" name="Vrije v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" name="Vrije v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" name="Vrije v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3" name="Vrije v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4" name="Vrije v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5" name="Vrije v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6" name="Vrije v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7" name="Vrije v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8" name="Vrije v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9" name="Vrije v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30" name="Vrije v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31" name="Vrije v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32" name="Vrije v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33" name="Vrije v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34" name="Vrije v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35" name="Vrije v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36" name="Vrije v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37" name="Vrije v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38" name="Vrije v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39" name="Vrije v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40" name="Vrije v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41" name="Vrije v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42" name="Vrije v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43" name="Vrije v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44" name="Vrije v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45" name="Vrije v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46" name="Vrije v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47" name="Vrije v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48" name="Vrije v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49" name="Vrije v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50" name="Vrije v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51" name="Vrije v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52" name="Vrije v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53" name="Vrije v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54" name="Vrije v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55" name="Vrije v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56" name="Vrije v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57" name="Vrije v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58" name="Vrije v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59" name="Vrije v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60" name="Vrije v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61" name="Vrije v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62" name="Vrije v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63" name="Vrije v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64" name="Vrije v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65" name="Vrije v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66" name="Vrije v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67" name="Vrije v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68" name="Vrije v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69" name="Vrije v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70" name="Vrije v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71" name="Vrije v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72" name="Vrije v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73" name="Vrije v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74" name="Vrije v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75" name="Vrije v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76" name="Vrije v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77" name="Vrije v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78" name="Vrije v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79" name="Vrije v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80" name="Vrije v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81" name="Vrije v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</p:grp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62EAD9-7313-4352-A34B-E634A10492E7}" type="datetime1">
              <a:rPr lang="nl-NL" smtClean="0"/>
              <a:t>17-11-2019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/>
          <a:p>
            <a:pPr rtl="0"/>
            <a:r>
              <a:rPr lang="nl-NL"/>
              <a:t>Klik om stijl te bewerken</a:t>
            </a:r>
            <a:endParaRPr lang="nl-NL" dirty="0"/>
          </a:p>
        </p:txBody>
      </p:sp>
      <p:grpSp>
        <p:nvGrpSpPr>
          <p:cNvPr id="7" name="lijn" descr="Afbeelding van lijn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Vrije v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9" name="Vrije v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0" name="Vrije v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1" name="Vrije v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2" name="Vrije v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3" name="Vrije v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4" name="Vrije v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5" name="Vrije v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6" name="Vrije v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" name="Vrije v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" name="Vrije v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" name="Vrije v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" name="Vrije v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" name="Vrije v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" name="Vrije v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3" name="Vrije v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4" name="Vrije v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5" name="Vrije v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6" name="Vrije v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7" name="Vrije v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8" name="Vrije v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9" name="Vrije v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30" name="Vrije v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31" name="Vrije v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32" name="Vrije v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33" name="Vrije v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34" name="Vrije v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35" name="Vrije v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36" name="Vrije v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37" name="Vrije v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38" name="Vrije v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39" name="Vrije v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40" name="Vrije v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41" name="Vrije v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42" name="Vrije v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43" name="Vrije v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44" name="Vrije v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45" name="Vrije v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46" name="Vrije v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47" name="Vrije v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48" name="Vrije v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49" name="Vrije v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50" name="Vrije v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51" name="Vrije v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52" name="Vrije v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53" name="Vrije v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54" name="Vrije v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55" name="Vrije v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56" name="Vrije v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57" name="Vrije v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58" name="Vrije v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59" name="Vrije v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60" name="Vrije v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61" name="Vrije v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62" name="Vrije v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63" name="Vrije v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64" name="Vrije v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65" name="Vrije v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66" name="Vrije v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67" name="Vrije v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68" name="Vrije v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69" name="Vrije v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70" name="Vrije v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71" name="Vrije v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72" name="Vrije v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73" name="Vrije v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74" name="Vrije v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75" name="Vrije v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76" name="Vrije v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77" name="Vrije v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78" name="Vrije v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79" name="Vrije v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80" name="Vrije v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81" name="Vrije v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</p:grp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nl-NL" dirty="0"/>
              <a:t>Klik om de tekststijlen van het model te bewerken</a:t>
            </a:r>
          </a:p>
          <a:p>
            <a:pPr lvl="1" rtl="0"/>
            <a:r>
              <a:rPr lang="nl-NL" dirty="0"/>
              <a:t>Tweede niveau</a:t>
            </a:r>
          </a:p>
          <a:p>
            <a:pPr lvl="2" rtl="0"/>
            <a:r>
              <a:rPr lang="nl-NL" dirty="0"/>
              <a:t>Derde niveau</a:t>
            </a:r>
          </a:p>
          <a:p>
            <a:pPr lvl="3" rtl="0"/>
            <a:r>
              <a:rPr lang="nl-NL" dirty="0"/>
              <a:t>Vierde niveau</a:t>
            </a:r>
          </a:p>
          <a:p>
            <a:pPr lvl="4" rtl="0"/>
            <a:r>
              <a:rPr lang="nl-NL" dirty="0"/>
              <a:t>Vijfde niveau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45C041E-204D-45DB-AE00-84DB2FF0C6D1}" type="datetime1">
              <a:rPr lang="nl-NL" smtClean="0"/>
              <a:t>17-11-2019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/>
          <a:p>
            <a:pPr rtl="0"/>
            <a:r>
              <a:rPr lang="nl-NL"/>
              <a:t>Klik om stijl te bewerken</a:t>
            </a:r>
            <a:endParaRPr lang="nl-NL" dirty="0"/>
          </a:p>
        </p:txBody>
      </p:sp>
      <p:grpSp>
        <p:nvGrpSpPr>
          <p:cNvPr id="167" name="lijn" descr="Afbeelding van lijn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Vrije v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69" name="Vrije v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0" name="Vrije v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1" name="Vrije v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2" name="Vrije v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3" name="Vrije v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4" name="Vrije v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5" name="Vrije v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6" name="Vrije v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7" name="Vrije v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8" name="Vrije v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9" name="Vrije v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0" name="Vrije v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1" name="Vrije v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2" name="Vrije v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3" name="Vrije v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4" name="Vrije v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5" name="Vrije v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6" name="Vrije v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7" name="Vrije v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8" name="Vrije v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9" name="Vrije v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0" name="Vrije v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1" name="Vrije v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2" name="Vrije v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3" name="Vrije v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4" name="Vrije v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5" name="Vrije v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6" name="Vrije v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7" name="Vrije v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8" name="Vrije v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9" name="Vrije v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0" name="Vrije v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1" name="Vrije v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2" name="Vrije v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3" name="Vrije v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4" name="Vrije v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5" name="Vrije v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6" name="Vrije v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7" name="Vrije v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8" name="Vrije v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9" name="Vrije v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0" name="Vrije v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1" name="Vrije v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2" name="Vrije v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3" name="Vrije v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4" name="Vrije v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5" name="Vrije v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6" name="Vrije v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7" name="Vrije v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8" name="Vrije v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9" name="Vrije v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0" name="Vrije v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1" name="Vrije v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2" name="Vrije v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3" name="Vrije v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4" name="Vrije v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5" name="Vrije v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6" name="Vrije v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7" name="Vrije v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8" name="Vrije v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9" name="Vrije v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30" name="Vrije v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31" name="Vrije v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32" name="Vrije v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33" name="Vrije v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34" name="Vrije v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35" name="Vrije v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36" name="Vrije v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37" name="Vrije v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38" name="Vrije v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39" name="Vrije v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40" name="Vrije v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41" name="Vrije v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</p:grp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6317E5C-2583-4CB2-AD3B-6702C46CE7A5}" type="datetime1">
              <a:rPr lang="nl-NL" smtClean="0"/>
              <a:t>17-11-2019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>
              <a:defRPr sz="4400" b="0" cap="none" baseline="0"/>
            </a:lvl1pPr>
          </a:lstStyle>
          <a:p>
            <a:pPr rtl="0"/>
            <a:r>
              <a:rPr lang="nl-NL"/>
              <a:t>Klik om stijl te bewerken</a:t>
            </a:r>
            <a:endParaRPr lang="nl-NL" dirty="0"/>
          </a:p>
        </p:txBody>
      </p:sp>
      <p:grpSp>
        <p:nvGrpSpPr>
          <p:cNvPr id="255" name="lijn" descr="Afbeelding van lijn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Vrije v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57" name="Vrije v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58" name="Vrije v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59" name="Vrije v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60" name="Vrije v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61" name="Vrije v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62" name="Vrije v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63" name="Vrije v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64" name="Vrije v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65" name="Vrije v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66" name="Vrije v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67" name="Vrije v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68" name="Vrije v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69" name="Vrije v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70" name="Vrije v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71" name="Vrije v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72" name="Vrije v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73" name="Vrije v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74" name="Vrije v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75" name="Vrije v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76" name="Vrije v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77" name="Vrije v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78" name="Vrije v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79" name="Vrije v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80" name="Vrije v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81" name="Vrije v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82" name="Vrije v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83" name="Vrije v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84" name="Vrije v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85" name="Vrije v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86" name="Vrije v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87" name="Vrije v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88" name="Vrije v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89" name="Vrije v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90" name="Vrije v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91" name="Vrije v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92" name="Vrije v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93" name="Vrije v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94" name="Vrije v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95" name="Vrije v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96" name="Vrije v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97" name="Vrije v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98" name="Vrije v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299" name="Vrije v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00" name="Vrije v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01" name="Vrije v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02" name="Vrije v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03" name="Vrije v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04" name="Vrije v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05" name="Vrije v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06" name="Vrije v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07" name="Vrije v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08" name="Vrije v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09" name="Vrije v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10" name="Vrije v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11" name="Vrije v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12" name="Vrije v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13" name="Vrije v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14" name="Vrije v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15" name="Vrije v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16" name="Vrije v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17" name="Vrije v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18" name="Vrije v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19" name="Vrije v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20" name="Vrije v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21" name="Vrije v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22" name="Vrije v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23" name="Vrije v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24" name="Vrije v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25" name="Vrije v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26" name="Vrije v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27" name="Vrije v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28" name="Vrije v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29" name="Vrije v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30" name="Vrije v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31" name="Vrije v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32" name="Vrije v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33" name="Vrije v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34" name="Vrije v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35" name="Vrije v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36" name="Vrije v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37" name="Vrije v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38" name="Vrije v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39" name="Vrije v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40" name="Vrije v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41" name="Vrije v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42" name="Vrije v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43" name="Vrije v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44" name="Vrije v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45" name="Vrije v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46" name="Vrije v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47" name="Vrije v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48" name="Vrije v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49" name="Vrije v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50" name="Vrije v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51" name="Vrije v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52" name="Vrije v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53" name="Vrije v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54" name="Vrije v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55" name="Vrije v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56" name="Vrije v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57" name="Vrije v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58" name="Vrije v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59" name="Vrije v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60" name="Vrije v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61" name="Vrije v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62" name="Vrije v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63" name="Vrije v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64" name="Vrije v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65" name="Vrije v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66" name="Vrije v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67" name="Vrije v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68" name="Vrije v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69" name="Vrije v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70" name="Vrije v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71" name="Vrije v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72" name="Vrije v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73" name="Vrije v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74" name="Vrije v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75" name="Vrije v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76" name="Vrije v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77" name="Vrije v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  <p:sp>
          <p:nvSpPr>
            <p:cNvPr id="378" name="Vrije v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/>
            </a:p>
          </p:txBody>
        </p:sp>
      </p:grp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4B533B-F90F-4F9B-A5D4-3D47686AA61C}" type="datetime1">
              <a:rPr lang="nl-NL" smtClean="0"/>
              <a:t>17-11-2019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/>
          <a:p>
            <a:pPr rtl="0"/>
            <a:r>
              <a:rPr lang="nl-NL"/>
              <a:t>Klik om stijl te bewerken</a:t>
            </a:r>
            <a:endParaRPr lang="nl-NL" dirty="0"/>
          </a:p>
        </p:txBody>
      </p:sp>
      <p:grpSp>
        <p:nvGrpSpPr>
          <p:cNvPr id="158" name="lijn" descr="Afbeelding van lijn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Vrije v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60" name="Vrije v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61" name="Vrije v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62" name="Vrije v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63" name="Vrije v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64" name="Vrije v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65" name="Vrije v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66" name="Vrije v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67" name="Vrije v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68" name="Vrije v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69" name="Vrije v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0" name="Vrije v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1" name="Vrije v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2" name="Vrije v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3" name="Vrije v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4" name="Vrije v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5" name="Vrije v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6" name="Vrije v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7" name="Vrije v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8" name="Vrije v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9" name="Vrije v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0" name="Vrije v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1" name="Vrije v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2" name="Vrije v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3" name="Vrije v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4" name="Vrije v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5" name="Vrije v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6" name="Vrije v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7" name="Vrije v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8" name="Vrije v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9" name="Vrije v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0" name="Vrije v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1" name="Vrije v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2" name="Vrije v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3" name="Vrije v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4" name="Vrije v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5" name="Vrije v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6" name="Vrije v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7" name="Vrije v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8" name="Vrije v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9" name="Vrije v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0" name="Vrije v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1" name="Vrije v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2" name="Vrije v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3" name="Vrije v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4" name="Vrije v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5" name="Vrije v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6" name="Vrije v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7" name="Vrije v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8" name="Vrije v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9" name="Vrije v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0" name="Vrije v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1" name="Vrije v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2" name="Vrije v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3" name="Vrije v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4" name="Vrije v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5" name="Vrije v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6" name="Vrije v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7" name="Vrije v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8" name="Vrije v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9" name="Vrije v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0" name="Vrije v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1" name="Vrije v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2" name="Vrije v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3" name="Vrije v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4" name="Vrije v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5" name="Vrije v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6" name="Vrije v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7" name="Vrije v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8" name="Vrije v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9" name="Vrije v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30" name="Vrije v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31" name="Vrije v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32" name="Vrije v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</p:grp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730F3EA-90CE-4E5A-81D1-30613A2D91A9}" type="datetime1">
              <a:rPr lang="nl-NL" smtClean="0"/>
              <a:t>17-11-2019</a:t>
            </a:fld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nl-NL"/>
              <a:t>Klik om stijl te bewerken</a:t>
            </a:r>
            <a:endParaRPr lang="nl-NL" dirty="0"/>
          </a:p>
        </p:txBody>
      </p:sp>
      <p:grpSp>
        <p:nvGrpSpPr>
          <p:cNvPr id="160" name="lijn" descr="Afbeelding van lijn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Vrije v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62" name="Vrije v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63" name="Vrije v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64" name="Vrije v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65" name="Vrije v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66" name="Vrije v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67" name="Vrije v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68" name="Vrije v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69" name="Vrije v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0" name="Vrije v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1" name="Vrije v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2" name="Vrije v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3" name="Vrije v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4" name="Vrije v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5" name="Vrije v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6" name="Vrije v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7" name="Vrije v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8" name="Vrije v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9" name="Vrije v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0" name="Vrije v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1" name="Vrije v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2" name="Vrije v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3" name="Vrije v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4" name="Vrije v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5" name="Vrije v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6" name="Vrije v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7" name="Vrije v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8" name="Vrije v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9" name="Vrije v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0" name="Vrije v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1" name="Vrije v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2" name="Vrije v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3" name="Vrije v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4" name="Vrije v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5" name="Vrije v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6" name="Vrije v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7" name="Vrije v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8" name="Vrije v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9" name="Vrije v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0" name="Vrije v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1" name="Vrije v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2" name="Vrije v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3" name="Vrije v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4" name="Vrije v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5" name="Vrije v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6" name="Vrije v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7" name="Vrije v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8" name="Vrije v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9" name="Vrije v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0" name="Vrije v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1" name="Vrije v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2" name="Vrije v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3" name="Vrije v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4" name="Vrije v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5" name="Vrije v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6" name="Vrije v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7" name="Vrije v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8" name="Vrije v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9" name="Vrije v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0" name="Vrije v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1" name="Vrije v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2" name="Vrije v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3" name="Vrije v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4" name="Vrije v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5" name="Vrije v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6" name="Vrije v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7" name="Vrije v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8" name="Vrije v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9" name="Vrije v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30" name="Vrije v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31" name="Vrije v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32" name="Vrije v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33" name="Vrije v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34" name="Vrije v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</p:grp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9BD0B91-EF26-43B9-ADFF-74CD5B2524BF}" type="datetime1">
              <a:rPr lang="nl-NL" smtClean="0"/>
              <a:t>17-11-2019</a:t>
            </a:fld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85" name="Tijdelijke aanduiding voor inhoud 3"/>
          <p:cNvSpPr>
            <a:spLocks noGrp="1"/>
          </p:cNvSpPr>
          <p:nvPr>
            <p:ph sz="half" idx="13"/>
          </p:nvPr>
        </p:nvSpPr>
        <p:spPr>
          <a:xfrm>
            <a:off x="6249860" y="2819400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/>
              <a:t>Klik om stijl te bewerken</a:t>
            </a:r>
            <a:endParaRPr lang="nl-NL" dirty="0"/>
          </a:p>
        </p:txBody>
      </p:sp>
      <p:grpSp>
        <p:nvGrpSpPr>
          <p:cNvPr id="156" name="lijn" descr="Afbeelding van lijn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Vrije v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58" name="Vrije v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59" name="Vrije v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60" name="Vrije v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61" name="Vrije v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62" name="Vrije v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63" name="Vrije v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64" name="Vrije v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65" name="Vrije v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66" name="Vrije v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67" name="Vrije v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68" name="Vrije v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69" name="Vrije v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0" name="Vrije v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1" name="Vrije v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2" name="Vrije v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3" name="Vrije v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4" name="Vrije v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5" name="Vrije v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6" name="Vrije v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7" name="Vrije v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8" name="Vrije v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79" name="Vrije v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0" name="Vrije v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1" name="Vrije v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2" name="Vrije v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3" name="Vrije v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4" name="Vrije v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5" name="Vrije v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6" name="Vrije v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7" name="Vrije v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8" name="Vrije v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89" name="Vrije v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0" name="Vrije v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1" name="Vrije v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2" name="Vrije v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3" name="Vrije v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4" name="Vrije v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5" name="Vrije v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6" name="Vrije v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7" name="Vrije v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8" name="Vrije v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199" name="Vrije v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0" name="Vrije v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1" name="Vrije v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2" name="Vrije v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3" name="Vrije v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4" name="Vrije v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5" name="Vrije v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6" name="Vrije v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7" name="Vrije v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8" name="Vrije v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09" name="Vrije v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0" name="Vrije v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1" name="Vrije v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2" name="Vrije v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3" name="Vrije v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4" name="Vrije v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5" name="Vrije v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6" name="Vrije v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7" name="Vrije v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8" name="Vrije v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19" name="Vrije v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0" name="Vrije v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1" name="Vrije v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2" name="Vrije v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3" name="Vrije v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4" name="Vrije v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5" name="Vrije v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6" name="Vrije v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7" name="Vrije v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8" name="Vrije v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29" name="Vrije v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  <p:sp>
          <p:nvSpPr>
            <p:cNvPr id="230" name="Vrije v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nl-NL" dirty="0">
                <a:ln>
                  <a:noFill/>
                </a:ln>
              </a:endParaRPr>
            </a:p>
          </p:txBody>
        </p:sp>
      </p:grp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E8064BC-C299-4982-8575-0E9FE687D6BA}" type="datetime1">
              <a:rPr lang="nl-NL" smtClean="0"/>
              <a:t>17-11-2019</a:t>
            </a:fld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dirty="0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F04B9DF-C999-4E28-8EF8-0EFEBA1D75BA}" type="datetime1">
              <a:rPr lang="nl-NL" smtClean="0"/>
              <a:t>17-11-2019</a:t>
            </a:fld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>
              <a:defRPr sz="3200" b="0"/>
            </a:lvl1pPr>
          </a:lstStyle>
          <a:p>
            <a:pPr rtl="0"/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nl-NL" dirty="0"/>
          </a:p>
        </p:txBody>
      </p:sp>
      <p:grpSp>
        <p:nvGrpSpPr>
          <p:cNvPr id="615" name="kader" descr="Afbeelding van vak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e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e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Vrije v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rije v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rije v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rije v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rije v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rije v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rije v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rije v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rije v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rije v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rije v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rije v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rije v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rije v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rije v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rije v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rije v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rije v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rije v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rije v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rije v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rije v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rije v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rije v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rije v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rije v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rije v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rije v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rije v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rije v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rije v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rije v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rije v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rije v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rije v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rije v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rije v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rije v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rije v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rije v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rije v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rije v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rije v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rije v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rije v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rije v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rije v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rije v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rije v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rije v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rije v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rije v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rije v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rije v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rije v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rije v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rije v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rije v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rije v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rije v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rije v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rije v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rije v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rije v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rije v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rije v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rije v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rije v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rije v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rije v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rije v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rije v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rije v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Vrije v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e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Vrije v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rije v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rije v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rije v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rije v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rije v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rije v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rije v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rije v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rije v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rije v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rije v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rije v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rije v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rije v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rije v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rije v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rije v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rije v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rije v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rije v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rije v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rije v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rije v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rije v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rije v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rije v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rije v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rije v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rije v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rije v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rije v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rije v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rije v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rije v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rije v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rije v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rije v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rije v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rije v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rije v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rije v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rije v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rije v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rije v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rije v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rije v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rije v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rije v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rije v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rije v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rije v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rije v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rije v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rije v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rije v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rije v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rije v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rije v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rije v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rije v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rije v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rije v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rije v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rije v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rije v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rije v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rije v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rije v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rije v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rije v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rije v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rije v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Vrije v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e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e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Vrije v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rije v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rije v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rije v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rije v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rije v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rije v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rije v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rije v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rije v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rije v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rije v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rije v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rije v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rije v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rije v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rije v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rije v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rije v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rije v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rije v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rije v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rije v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rije v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rije v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rije v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rije v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rije v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rije v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rije v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rije v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rije v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rije v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rije v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rije v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rije v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rije v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rije v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rije v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rije v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rije v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rije v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rije v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rije v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rije v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rije v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rije v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rije v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rije v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rije v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rije v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rije v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rije v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rije v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rije v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rije v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rije v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rije v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rije v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rije v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rije v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rije v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rije v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rije v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rije v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rije v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rije v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rije v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rije v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rije v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rije v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rije v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rije v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Vrije v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e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Vrije v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rije v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rije v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rije v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rije v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rije v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rije v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rije v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rije v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rije v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rije v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rije v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rije v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rije v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rije v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rije v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rije v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rije v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rije v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rije v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rije v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rije v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rije v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rije v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rije v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rije v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rije v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rije v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rije v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rije v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rije v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rije v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rije v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rije v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rije v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rije v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rije v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rije v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rije v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rije v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rije v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rije v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rije v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rije v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rije v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rije v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rije v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rije v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rije v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rije v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rije v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rije v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rije v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rije v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rije v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rije v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rije v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rije v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rije v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rije v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rije v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rije v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rije v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rije v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rije v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rije v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rije v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rije v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rije v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rije v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rije v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rije v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rije v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Vrije v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4071D7F-E1EA-4640-8E6B-E45DEB77ABC6}" type="datetime1">
              <a:rPr lang="nl-NL" smtClean="0"/>
              <a:t>17-11-2019</a:t>
            </a:fld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>
              <a:defRPr sz="3200" b="0"/>
            </a:lvl1pPr>
          </a:lstStyle>
          <a:p>
            <a:pPr rtl="0"/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afbeelding 2" descr="Een lege tijdelijke aanduiding om een afbeelding toe te voegen. Klik op de tijdelijke aanduiding en selecteer de afbeelding die u wilt toevoegen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-NL"/>
              <a:t>Klik op het pictogram als u een afbeelding wilt toevoegen</a:t>
            </a:r>
            <a:endParaRPr lang="nl-NL" dirty="0"/>
          </a:p>
        </p:txBody>
      </p:sp>
      <p:grpSp>
        <p:nvGrpSpPr>
          <p:cNvPr id="614" name="kader" descr="Afbeelding van vak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e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e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Vrije v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Vrije v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rije v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rije v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rije v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rije v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rije v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rije v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rije v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rije v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rije v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rije v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rije v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rije v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rije v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rije v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rije v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rije v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rije v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rije v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rije v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rije v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rije v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rije v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rije v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rije v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rije v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rije v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rije v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rije v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rije v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rije v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rije v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rije v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rije v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rije v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rije v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rije v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rije v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rije v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rije v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rije v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rije v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rije v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rije v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rije v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rije v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rije v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rije v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rije v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rije v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rije v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rije v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rije v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rije v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rije v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rije v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rije v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rije v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rije v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rije v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rije v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rije v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rije v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rije v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rije v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rije v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rije v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rije v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rije v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rije v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rije v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rije v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rije v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e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Vrije v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Vrije v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rije v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rije v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rije v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rije v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rije v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rije v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rije v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rije v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rije v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rije v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rije v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rije v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rije v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rije v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rije v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rije v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rije v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rije v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rije v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rije v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rije v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rije v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rije v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rije v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rije v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rije v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rije v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rije v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rije v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rije v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rije v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rije v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rije v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rije v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rije v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rije v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rije v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rije v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rije v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rije v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rije v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rije v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rije v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rije v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rije v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rije v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rije v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rije v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rije v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rije v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rije v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rije v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rije v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rije v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rije v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rije v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rije v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rije v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rije v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rije v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rije v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rije v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rije v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rije v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rije v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rije v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rije v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rije v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rije v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rije v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rije v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rije v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e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e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Vrije v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Vrije v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rije v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rije v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rije v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rije v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rije v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rije v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rije v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rije v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rije v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rije v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rije v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rije v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rije v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rije v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rije v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rije v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rije v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rije v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rije v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rije v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rije v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rije v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rije v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rije v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rije v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rije v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rije v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rije v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rije v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rije v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rije v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rije v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rije v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rije v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rije v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rije v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rije v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rije v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rije v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rije v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rije v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rije v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rije v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rije v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rije v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rije v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rije v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rije v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rije v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rije v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rije v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rije v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rije v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rije v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rije v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rije v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rije v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rije v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rije v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rije v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rije v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rije v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rije v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rije v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rije v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rije v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rije v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rije v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rije v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rije v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rije v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rije v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e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Vrije v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Vrije v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rije v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rije v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rije v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rije v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rije v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rije v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rije v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rije v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rije v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rije v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rije v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rije v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rije v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rije v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rije v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rije v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rije v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rije v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rije v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rije v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rije v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rije v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rije v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rije v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rije v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rije v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rije v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rije v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rije v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rije v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rije v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rije v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rije v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rije v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rije v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rije v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rije v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rije v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rije v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rije v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rije v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rije v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rije v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rije v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rije v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rije v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rije v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rije v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rije v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rije v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rije v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rije v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rije v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rije v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rije v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rije v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rije v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rije v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rije v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rije v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rije v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rije v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rije v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rije v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rije v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rije v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rije v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rije v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rije v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rije v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rije v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rije v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nl-NL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F48A747-FE5B-407B-AA5A-A4957B9C5E9C}" type="datetime1">
              <a:rPr lang="nl-NL" smtClean="0"/>
              <a:t>17-11-2019</a:t>
            </a:fld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nl-NL" dirty="0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-NL" dirty="0"/>
              <a:t>Klik om de tekststijlen van het model te bewerken</a:t>
            </a:r>
          </a:p>
          <a:p>
            <a:pPr lvl="1" rtl="0"/>
            <a:r>
              <a:rPr lang="nl-NL" dirty="0"/>
              <a:t>Tweede niveau</a:t>
            </a:r>
          </a:p>
          <a:p>
            <a:pPr lvl="2" rtl="0"/>
            <a:r>
              <a:rPr lang="nl-NL" dirty="0"/>
              <a:t>Derde niveau</a:t>
            </a:r>
          </a:p>
          <a:p>
            <a:pPr lvl="3" rtl="0"/>
            <a:r>
              <a:rPr lang="nl-NL" dirty="0"/>
              <a:t>Vierde niveau</a:t>
            </a:r>
          </a:p>
          <a:p>
            <a:pPr lvl="4" rtl="0"/>
            <a:r>
              <a:rPr lang="nl-NL" dirty="0"/>
              <a:t>Vijfde niveau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2EFDAAA-1B16-43E8-8F08-084664AE5AE3}" type="datetime1">
              <a:rPr lang="nl-NL" smtClean="0"/>
              <a:t>17-11-2019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nl-NL" smtClean="0"/>
              <a:pPr rtl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youtu.be/ubNF9QNEQL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nl-NL" dirty="0"/>
              <a:t>Observeren / promo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nl-NL" dirty="0"/>
              <a:t>Project periode 6</a:t>
            </a:r>
          </a:p>
          <a:p>
            <a:pPr rtl="0"/>
            <a:r>
              <a:rPr lang="nl-NL" dirty="0"/>
              <a:t>BBL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BC2C15-25CF-4D24-9DBC-5806FBB5C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Signaleren en observeren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6469F7-1294-400D-AAD0-DE73D0718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rgbClr val="FFFF00"/>
                </a:solidFill>
              </a:rPr>
              <a:t>Signaleren</a:t>
            </a:r>
            <a:r>
              <a:rPr lang="nl-NL" dirty="0"/>
              <a:t> gaat over het waarnemen van veranderingen en handelen naar aanleiding van wat je opmerkt. Dit gaat ongepland. ... </a:t>
            </a:r>
          </a:p>
          <a:p>
            <a:r>
              <a:rPr lang="nl-NL" dirty="0">
                <a:solidFill>
                  <a:srgbClr val="FFFF00"/>
                </a:solidFill>
              </a:rPr>
              <a:t>Observeren</a:t>
            </a:r>
            <a:r>
              <a:rPr lang="nl-NL" dirty="0"/>
              <a:t> gaat over het waarnemen van bijvoorbeeld gedrag met een vooraf bepaald doel. Zo kun je gedrag van een cliënt gedurende de dag observeren, bijvoorbeeld omdat de cliënt rusteloos is.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8A7C3C2-C7CB-4CF9-B4BD-F2D6B40A80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8448" y="4324350"/>
            <a:ext cx="2466975" cy="184785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8E17370C-C81D-4919-B9C5-C60609CAA9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5661" y="4086225"/>
            <a:ext cx="2190750" cy="208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63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A7C7E9-BEF6-45EF-B41E-0A9BD4623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Observeren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D424A20-D450-411A-88C7-E47928EFC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Waarnemen, signaleren en interpreteren</a:t>
            </a:r>
          </a:p>
          <a:p>
            <a:r>
              <a:rPr lang="nl-NL" dirty="0"/>
              <a:t>Doelgericht en objectief</a:t>
            </a:r>
          </a:p>
          <a:p>
            <a:pPr marL="0" indent="0">
              <a:buNone/>
            </a:pPr>
            <a:endParaRPr lang="nl-NL" dirty="0">
              <a:hlinkClick r:id="rId2"/>
            </a:endParaRPr>
          </a:p>
          <a:p>
            <a:pPr marL="0" indent="0">
              <a:buNone/>
            </a:pPr>
            <a:r>
              <a:rPr lang="nl-NL" dirty="0">
                <a:hlinkClick r:id="rId2"/>
              </a:rPr>
              <a:t>		Whodunnit?</a:t>
            </a: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1E74852-F3A5-4F6C-9615-41FF95419A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2643" y="2632748"/>
            <a:ext cx="3753768" cy="2811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4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849E43-0B9B-45AA-87DF-3F41D5EE8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Observeren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19E61A-A2E0-453F-8860-63035A922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Observeren doe je doelgericht. Je wilt namelijk de kwaliteit van leven van de cliënt en de veiligheid van de zorg verbeteren door tijdig risico’s te signaleren.</a:t>
            </a:r>
          </a:p>
          <a:p>
            <a:r>
              <a:rPr lang="nl-NL" dirty="0"/>
              <a:t>Observeren van je cliënt doe je voortdurend tijdens elk contact en tijdens de dagelijkse zorg. Je gebruikt daarbij alle zintuigen:</a:t>
            </a:r>
          </a:p>
          <a:p>
            <a:pPr lvl="2"/>
            <a:r>
              <a:rPr lang="nl-NL" sz="2400" dirty="0"/>
              <a:t>ZIEN</a:t>
            </a:r>
          </a:p>
          <a:p>
            <a:pPr lvl="2"/>
            <a:r>
              <a:rPr lang="nl-NL" sz="2400" dirty="0"/>
              <a:t>RUIKEN</a:t>
            </a:r>
          </a:p>
          <a:p>
            <a:pPr lvl="2"/>
            <a:r>
              <a:rPr lang="nl-NL" sz="2400" dirty="0"/>
              <a:t>HOREN</a:t>
            </a:r>
          </a:p>
          <a:p>
            <a:pPr lvl="2"/>
            <a:r>
              <a:rPr lang="nl-NL" sz="2400" dirty="0"/>
              <a:t>VOELEN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0380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Observeren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797" indent="-342797">
              <a:buFont typeface="Arial" panose="020B0604020202020204" pitchFamily="34" charset="0"/>
              <a:buChar char="•"/>
            </a:pPr>
            <a:r>
              <a:rPr lang="nl-NL" dirty="0"/>
              <a:t>Doelgericht</a:t>
            </a:r>
          </a:p>
          <a:p>
            <a:pPr marL="342797" indent="-342797">
              <a:buFont typeface="Arial" panose="020B0604020202020204" pitchFamily="34" charset="0"/>
              <a:buChar char="•"/>
            </a:pPr>
            <a:r>
              <a:rPr lang="nl-NL" dirty="0"/>
              <a:t>Volgens een bepaalde methode</a:t>
            </a:r>
          </a:p>
          <a:p>
            <a:pPr marL="342797" indent="-342797">
              <a:buFont typeface="Arial" panose="020B0604020202020204" pitchFamily="34" charset="0"/>
              <a:buChar char="•"/>
            </a:pPr>
            <a:r>
              <a:rPr lang="nl-NL" dirty="0"/>
              <a:t>Altijd vooraf doel observatie bepalen</a:t>
            </a:r>
          </a:p>
          <a:p>
            <a:pPr marL="342797" indent="-342797">
              <a:buFont typeface="Arial" panose="020B0604020202020204" pitchFamily="34" charset="0"/>
              <a:buChar char="•"/>
            </a:pPr>
            <a:r>
              <a:rPr lang="nl-NL" dirty="0"/>
              <a:t>Altijd gedrag observeren</a:t>
            </a:r>
          </a:p>
          <a:p>
            <a:pPr marL="342797" indent="-342797">
              <a:buFont typeface="Arial" panose="020B0604020202020204" pitchFamily="34" charset="0"/>
              <a:buChar char="•"/>
            </a:pPr>
            <a:endParaRPr lang="nl-NL" dirty="0"/>
          </a:p>
          <a:p>
            <a:r>
              <a:rPr lang="nl-NL" dirty="0"/>
              <a:t>Bij observeren mag je NOOIT interpreteren!! Je kijkt alleen naar de feiten.</a:t>
            </a:r>
          </a:p>
          <a:p>
            <a:r>
              <a:rPr lang="nl-NL" dirty="0"/>
              <a:t>Objectief observeren is niet gemakkelijk….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1855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8AEA05-C754-4409-8DF7-477873F78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Koppeling naar werkprocessen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80B155-6DA4-4204-8467-4902CD7CB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B1-K1-W1	}</a:t>
            </a:r>
          </a:p>
          <a:p>
            <a:r>
              <a:rPr lang="nl-NL" dirty="0"/>
              <a:t>B1-K1-W5	}	MZ</a:t>
            </a:r>
          </a:p>
          <a:p>
            <a:r>
              <a:rPr lang="nl-NL" dirty="0"/>
              <a:t>B1-K2-W2	}</a:t>
            </a:r>
          </a:p>
          <a:p>
            <a:endParaRPr lang="nl-NL" dirty="0"/>
          </a:p>
          <a:p>
            <a:r>
              <a:rPr lang="nl-NL" dirty="0"/>
              <a:t>B1-K1-W1	}	SW</a:t>
            </a:r>
          </a:p>
          <a:p>
            <a:r>
              <a:rPr lang="nl-NL" dirty="0"/>
              <a:t>B1-K1-W8	}</a:t>
            </a:r>
          </a:p>
        </p:txBody>
      </p:sp>
    </p:spTree>
    <p:extLst>
      <p:ext uri="{BB962C8B-B14F-4D97-AF65-F5344CB8AC3E}">
        <p14:creationId xmlns:p14="http://schemas.microsoft.com/office/powerpoint/2010/main" val="2254096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35FB7E-1C79-4FCA-BB27-42FA947E4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Opbouw project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56432B-5991-4CA8-AFC8-9383E1484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Wat is observeren?</a:t>
            </a:r>
          </a:p>
          <a:p>
            <a:r>
              <a:rPr lang="nl-NL" dirty="0"/>
              <a:t>Hoe doe je dat?</a:t>
            </a:r>
          </a:p>
          <a:p>
            <a:r>
              <a:rPr lang="nl-NL" dirty="0"/>
              <a:t>Welke middelen gebruik je?</a:t>
            </a:r>
          </a:p>
          <a:p>
            <a:r>
              <a:rPr lang="nl-NL" dirty="0"/>
              <a:t>Objectiviteit &amp; subjectiviteit</a:t>
            </a:r>
          </a:p>
          <a:p>
            <a:r>
              <a:rPr lang="nl-NL"/>
              <a:t>Interpreteren</a:t>
            </a:r>
            <a:endParaRPr lang="nl-NL" dirty="0"/>
          </a:p>
          <a:p>
            <a:endParaRPr lang="nl-NL" dirty="0"/>
          </a:p>
          <a:p>
            <a:r>
              <a:rPr lang="nl-NL" dirty="0"/>
              <a:t>Theorie, (eigen) praktijk en oefenen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78752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choolbo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99_TF02804846_TF02804846" id="{C94990DC-43D7-4EDA-AD9F-2CC864971898}" vid="{43BD6323-6600-4C9E-A44A-05BED6317C3C}"/>
    </a:ext>
  </a:extLst>
</a:theme>
</file>

<file path=ppt/theme/theme2.xml><?xml version="1.0" encoding="utf-8"?>
<a:theme xmlns:a="http://schemas.openxmlformats.org/drawingml/2006/main" name="Office-thema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E6EAFB7E375B4FA8D2FF7FD64788B7" ma:contentTypeVersion="11" ma:contentTypeDescription="Een nieuw document maken." ma:contentTypeScope="" ma:versionID="62f3085fd7cb8d9ea273e0ee4216180f">
  <xsd:schema xmlns:xsd="http://www.w3.org/2001/XMLSchema" xmlns:xs="http://www.w3.org/2001/XMLSchema" xmlns:p="http://schemas.microsoft.com/office/2006/metadata/properties" xmlns:ns3="0bfbde32-856c-4dfd-bc38-4322d606c322" xmlns:ns4="169eb86d-0fb8-4364-bb17-d27f6b2029d0" targetNamespace="http://schemas.microsoft.com/office/2006/metadata/properties" ma:root="true" ma:fieldsID="0f9bf6f3c5bf72a60ccecc636f7542b1" ns3:_="" ns4:_="">
    <xsd:import namespace="0bfbde32-856c-4dfd-bc38-4322d606c322"/>
    <xsd:import namespace="169eb86d-0fb8-4364-bb17-d27f6b2029d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bde32-856c-4dfd-bc38-4322d606c32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9eb86d-0fb8-4364-bb17-d27f6b2029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4F2E91E-E2DC-45BD-AAED-EEC28E5D57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8645A39-3047-4686-91BE-F01997D8DA78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169eb86d-0fb8-4364-bb17-d27f6b2029d0"/>
    <ds:schemaRef ds:uri="http://purl.org/dc/dcmitype/"/>
    <ds:schemaRef ds:uri="0bfbde32-856c-4dfd-bc38-4322d606c322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062CBE8E-BFA2-47F5-A816-BF3C254DCF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fbde32-856c-4dfd-bc38-4322d606c322"/>
    <ds:schemaRef ds:uri="169eb86d-0fb8-4364-bb17-d27f6b2029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Schoolbordpresentatie voor het onderwijs (breedbeeld)</Template>
  <TotalTime>441</TotalTime>
  <Words>195</Words>
  <Application>Microsoft Office PowerPoint</Application>
  <PresentationFormat>Aangepast</PresentationFormat>
  <Paragraphs>42</Paragraphs>
  <Slides>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Consolas</vt:lpstr>
      <vt:lpstr>Corbel</vt:lpstr>
      <vt:lpstr>Schoolbord 16x9</vt:lpstr>
      <vt:lpstr>Observeren / promo</vt:lpstr>
      <vt:lpstr>Signaleren en observeren</vt:lpstr>
      <vt:lpstr>Observeren </vt:lpstr>
      <vt:lpstr>Observeren</vt:lpstr>
      <vt:lpstr>Observeren</vt:lpstr>
      <vt:lpstr>Koppeling naar werkprocessen</vt:lpstr>
      <vt:lpstr>Opbouw project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Quickscan</dc:title>
  <dc:creator>Sieger Rinzema</dc:creator>
  <cp:lastModifiedBy>Sieger Rinzema</cp:lastModifiedBy>
  <cp:revision>5</cp:revision>
  <dcterms:created xsi:type="dcterms:W3CDTF">2019-09-09T08:21:04Z</dcterms:created>
  <dcterms:modified xsi:type="dcterms:W3CDTF">2019-11-17T12:28:37Z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0x010100B7E6EAFB7E375B4FA8D2FF7FD64788B7</vt:lpwstr>
  </property>
</Properties>
</file>