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92" r:id="rId6"/>
    <p:sldId id="283" r:id="rId7"/>
    <p:sldId id="293" r:id="rId8"/>
    <p:sldId id="268" r:id="rId9"/>
    <p:sldId id="295" r:id="rId10"/>
    <p:sldId id="294" r:id="rId11"/>
  </p:sldIdLst>
  <p:sldSz cx="12188825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A5EFCD-5E9A-4180-B1FC-121B880D0F11}" v="434" dt="2019-11-17T12:28:34.868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68" d="100"/>
          <a:sy n="68" d="100"/>
        </p:scale>
        <p:origin x="616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91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er Rinzema" userId="f5b0a3a2-843e-46e8-bd6c-bfb1073e4372" providerId="ADAL" clId="{407CBEC2-1A0B-4C9E-91C6-8933846CF360}"/>
    <pc:docChg chg="custSel addSld delSld modSld sldOrd">
      <pc:chgData name="Sieger Rinzema" userId="f5b0a3a2-843e-46e8-bd6c-bfb1073e4372" providerId="ADAL" clId="{407CBEC2-1A0B-4C9E-91C6-8933846CF360}" dt="2019-11-17T12:28:34.868" v="433" actId="20577"/>
      <pc:docMkLst>
        <pc:docMk/>
      </pc:docMkLst>
      <pc:sldChg chg="modSp">
        <pc:chgData name="Sieger Rinzema" userId="f5b0a3a2-843e-46e8-bd6c-bfb1073e4372" providerId="ADAL" clId="{407CBEC2-1A0B-4C9E-91C6-8933846CF360}" dt="2019-11-17T12:17:28.724" v="51" actId="20577"/>
        <pc:sldMkLst>
          <pc:docMk/>
          <pc:sldMk cId="1920111014" sldId="256"/>
        </pc:sldMkLst>
        <pc:spChg chg="mod">
          <ac:chgData name="Sieger Rinzema" userId="f5b0a3a2-843e-46e8-bd6c-bfb1073e4372" providerId="ADAL" clId="{407CBEC2-1A0B-4C9E-91C6-8933846CF360}" dt="2019-11-17T12:17:28.724" v="51" actId="20577"/>
          <ac:spMkLst>
            <pc:docMk/>
            <pc:sldMk cId="1920111014" sldId="256"/>
            <ac:spMk id="2" creationId="{00000000-0000-0000-0000-000000000000}"/>
          </ac:spMkLst>
        </pc:spChg>
        <pc:spChg chg="mod">
          <ac:chgData name="Sieger Rinzema" userId="f5b0a3a2-843e-46e8-bd6c-bfb1073e4372" providerId="ADAL" clId="{407CBEC2-1A0B-4C9E-91C6-8933846CF360}" dt="2019-11-17T12:17:21.023" v="43" actId="20577"/>
          <ac:spMkLst>
            <pc:docMk/>
            <pc:sldMk cId="1920111014" sldId="256"/>
            <ac:spMk id="3" creationId="{00000000-0000-0000-0000-000000000000}"/>
          </ac:spMkLst>
        </pc:spChg>
      </pc:sldChg>
      <pc:sldChg chg="del">
        <pc:chgData name="Sieger Rinzema" userId="f5b0a3a2-843e-46e8-bd6c-bfb1073e4372" providerId="ADAL" clId="{407CBEC2-1A0B-4C9E-91C6-8933846CF360}" dt="2019-11-17T12:14:21.423" v="0" actId="2696"/>
        <pc:sldMkLst>
          <pc:docMk/>
          <pc:sldMk cId="3559006259" sldId="262"/>
        </pc:sldMkLst>
      </pc:sldChg>
      <pc:sldChg chg="del">
        <pc:chgData name="Sieger Rinzema" userId="f5b0a3a2-843e-46e8-bd6c-bfb1073e4372" providerId="ADAL" clId="{407CBEC2-1A0B-4C9E-91C6-8933846CF360}" dt="2019-11-17T12:24:30.970" v="147" actId="2696"/>
        <pc:sldMkLst>
          <pc:docMk/>
          <pc:sldMk cId="2024350935" sldId="270"/>
        </pc:sldMkLst>
      </pc:sldChg>
      <pc:sldChg chg="del">
        <pc:chgData name="Sieger Rinzema" userId="f5b0a3a2-843e-46e8-bd6c-bfb1073e4372" providerId="ADAL" clId="{407CBEC2-1A0B-4C9E-91C6-8933846CF360}" dt="2019-11-17T12:24:31.705" v="148" actId="2696"/>
        <pc:sldMkLst>
          <pc:docMk/>
          <pc:sldMk cId="1463839663" sldId="271"/>
        </pc:sldMkLst>
      </pc:sldChg>
      <pc:sldChg chg="del">
        <pc:chgData name="Sieger Rinzema" userId="f5b0a3a2-843e-46e8-bd6c-bfb1073e4372" providerId="ADAL" clId="{407CBEC2-1A0B-4C9E-91C6-8933846CF360}" dt="2019-11-17T12:24:32.189" v="149" actId="2696"/>
        <pc:sldMkLst>
          <pc:docMk/>
          <pc:sldMk cId="267347481" sldId="272"/>
        </pc:sldMkLst>
      </pc:sldChg>
      <pc:sldChg chg="del">
        <pc:chgData name="Sieger Rinzema" userId="f5b0a3a2-843e-46e8-bd6c-bfb1073e4372" providerId="ADAL" clId="{407CBEC2-1A0B-4C9E-91C6-8933846CF360}" dt="2019-11-17T12:24:33.064" v="150" actId="2696"/>
        <pc:sldMkLst>
          <pc:docMk/>
          <pc:sldMk cId="3986517359" sldId="273"/>
        </pc:sldMkLst>
      </pc:sldChg>
      <pc:sldChg chg="del">
        <pc:chgData name="Sieger Rinzema" userId="f5b0a3a2-843e-46e8-bd6c-bfb1073e4372" providerId="ADAL" clId="{407CBEC2-1A0B-4C9E-91C6-8933846CF360}" dt="2019-11-17T12:24:33.752" v="151" actId="2696"/>
        <pc:sldMkLst>
          <pc:docMk/>
          <pc:sldMk cId="2671194904" sldId="274"/>
        </pc:sldMkLst>
      </pc:sldChg>
      <pc:sldChg chg="del">
        <pc:chgData name="Sieger Rinzema" userId="f5b0a3a2-843e-46e8-bd6c-bfb1073e4372" providerId="ADAL" clId="{407CBEC2-1A0B-4C9E-91C6-8933846CF360}" dt="2019-11-17T12:24:34.361" v="152" actId="2696"/>
        <pc:sldMkLst>
          <pc:docMk/>
          <pc:sldMk cId="42409531" sldId="275"/>
        </pc:sldMkLst>
      </pc:sldChg>
      <pc:sldChg chg="del">
        <pc:chgData name="Sieger Rinzema" userId="f5b0a3a2-843e-46e8-bd6c-bfb1073e4372" providerId="ADAL" clId="{407CBEC2-1A0B-4C9E-91C6-8933846CF360}" dt="2019-11-17T12:24:35.221" v="153" actId="2696"/>
        <pc:sldMkLst>
          <pc:docMk/>
          <pc:sldMk cId="1376871565" sldId="276"/>
        </pc:sldMkLst>
      </pc:sldChg>
      <pc:sldChg chg="del">
        <pc:chgData name="Sieger Rinzema" userId="f5b0a3a2-843e-46e8-bd6c-bfb1073e4372" providerId="ADAL" clId="{407CBEC2-1A0B-4C9E-91C6-8933846CF360}" dt="2019-11-17T12:24:36.377" v="154" actId="2696"/>
        <pc:sldMkLst>
          <pc:docMk/>
          <pc:sldMk cId="1157543174" sldId="277"/>
        </pc:sldMkLst>
      </pc:sldChg>
      <pc:sldChg chg="del">
        <pc:chgData name="Sieger Rinzema" userId="f5b0a3a2-843e-46e8-bd6c-bfb1073e4372" providerId="ADAL" clId="{407CBEC2-1A0B-4C9E-91C6-8933846CF360}" dt="2019-11-17T12:24:37.112" v="155" actId="2696"/>
        <pc:sldMkLst>
          <pc:docMk/>
          <pc:sldMk cId="281962754" sldId="278"/>
        </pc:sldMkLst>
      </pc:sldChg>
      <pc:sldChg chg="del">
        <pc:chgData name="Sieger Rinzema" userId="f5b0a3a2-843e-46e8-bd6c-bfb1073e4372" providerId="ADAL" clId="{407CBEC2-1A0B-4C9E-91C6-8933846CF360}" dt="2019-11-17T12:23:03.013" v="106" actId="2696"/>
        <pc:sldMkLst>
          <pc:docMk/>
          <pc:sldMk cId="73186844" sldId="279"/>
        </pc:sldMkLst>
      </pc:sldChg>
      <pc:sldChg chg="del">
        <pc:chgData name="Sieger Rinzema" userId="f5b0a3a2-843e-46e8-bd6c-bfb1073e4372" providerId="ADAL" clId="{407CBEC2-1A0B-4C9E-91C6-8933846CF360}" dt="2019-11-17T12:23:04.853" v="107" actId="2696"/>
        <pc:sldMkLst>
          <pc:docMk/>
          <pc:sldMk cId="2934754748" sldId="280"/>
        </pc:sldMkLst>
      </pc:sldChg>
      <pc:sldChg chg="del">
        <pc:chgData name="Sieger Rinzema" userId="f5b0a3a2-843e-46e8-bd6c-bfb1073e4372" providerId="ADAL" clId="{407CBEC2-1A0B-4C9E-91C6-8933846CF360}" dt="2019-11-17T12:24:40.594" v="158" actId="2696"/>
        <pc:sldMkLst>
          <pc:docMk/>
          <pc:sldMk cId="440217298" sldId="281"/>
        </pc:sldMkLst>
      </pc:sldChg>
      <pc:sldChg chg="del">
        <pc:chgData name="Sieger Rinzema" userId="f5b0a3a2-843e-46e8-bd6c-bfb1073e4372" providerId="ADAL" clId="{407CBEC2-1A0B-4C9E-91C6-8933846CF360}" dt="2019-11-17T12:24:41.141" v="159" actId="2696"/>
        <pc:sldMkLst>
          <pc:docMk/>
          <pc:sldMk cId="518372228" sldId="282"/>
        </pc:sldMkLst>
      </pc:sldChg>
      <pc:sldChg chg="addSp delSp modSp ord">
        <pc:chgData name="Sieger Rinzema" userId="f5b0a3a2-843e-46e8-bd6c-bfb1073e4372" providerId="ADAL" clId="{407CBEC2-1A0B-4C9E-91C6-8933846CF360}" dt="2019-11-17T12:25:04.713" v="162" actId="20577"/>
        <pc:sldMkLst>
          <pc:docMk/>
          <pc:sldMk cId="2976418651" sldId="283"/>
        </pc:sldMkLst>
        <pc:spChg chg="mod">
          <ac:chgData name="Sieger Rinzema" userId="f5b0a3a2-843e-46e8-bd6c-bfb1073e4372" providerId="ADAL" clId="{407CBEC2-1A0B-4C9E-91C6-8933846CF360}" dt="2019-11-17T12:25:04.713" v="162" actId="20577"/>
          <ac:spMkLst>
            <pc:docMk/>
            <pc:sldMk cId="2976418651" sldId="283"/>
            <ac:spMk id="2" creationId="{8BA7C7E9-BEF6-45EF-B41E-0A9BD462300B}"/>
          </ac:spMkLst>
        </pc:spChg>
        <pc:spChg chg="mod">
          <ac:chgData name="Sieger Rinzema" userId="f5b0a3a2-843e-46e8-bd6c-bfb1073e4372" providerId="ADAL" clId="{407CBEC2-1A0B-4C9E-91C6-8933846CF360}" dt="2019-11-17T12:20:50.292" v="101" actId="20577"/>
          <ac:spMkLst>
            <pc:docMk/>
            <pc:sldMk cId="2976418651" sldId="283"/>
            <ac:spMk id="3" creationId="{CD424A20-D450-411A-88C7-E47928EFC2A7}"/>
          </ac:spMkLst>
        </pc:spChg>
        <pc:picChg chg="add del mod">
          <ac:chgData name="Sieger Rinzema" userId="f5b0a3a2-843e-46e8-bd6c-bfb1073e4372" providerId="ADAL" clId="{407CBEC2-1A0B-4C9E-91C6-8933846CF360}" dt="2019-11-17T12:21:23.847" v="102" actId="478"/>
          <ac:picMkLst>
            <pc:docMk/>
            <pc:sldMk cId="2976418651" sldId="283"/>
            <ac:picMk id="4" creationId="{1ACFC469-2BF4-44C4-BC1E-4A390C5FDFD2}"/>
          </ac:picMkLst>
        </pc:picChg>
        <pc:picChg chg="add mod">
          <ac:chgData name="Sieger Rinzema" userId="f5b0a3a2-843e-46e8-bd6c-bfb1073e4372" providerId="ADAL" clId="{407CBEC2-1A0B-4C9E-91C6-8933846CF360}" dt="2019-11-17T12:21:39.589" v="105" actId="1076"/>
          <ac:picMkLst>
            <pc:docMk/>
            <pc:sldMk cId="2976418651" sldId="283"/>
            <ac:picMk id="5" creationId="{41E74852-F3A5-4F6C-9615-41FF95419AD4}"/>
          </ac:picMkLst>
        </pc:picChg>
      </pc:sldChg>
      <pc:sldChg chg="del">
        <pc:chgData name="Sieger Rinzema" userId="f5b0a3a2-843e-46e8-bd6c-bfb1073e4372" providerId="ADAL" clId="{407CBEC2-1A0B-4C9E-91C6-8933846CF360}" dt="2019-11-17T12:24:37.721" v="156" actId="2696"/>
        <pc:sldMkLst>
          <pc:docMk/>
          <pc:sldMk cId="1259140470" sldId="285"/>
        </pc:sldMkLst>
      </pc:sldChg>
      <pc:sldChg chg="del">
        <pc:chgData name="Sieger Rinzema" userId="f5b0a3a2-843e-46e8-bd6c-bfb1073e4372" providerId="ADAL" clId="{407CBEC2-1A0B-4C9E-91C6-8933846CF360}" dt="2019-11-17T12:14:35.129" v="4" actId="2696"/>
        <pc:sldMkLst>
          <pc:docMk/>
          <pc:sldMk cId="1591602197" sldId="286"/>
        </pc:sldMkLst>
      </pc:sldChg>
      <pc:sldChg chg="del">
        <pc:chgData name="Sieger Rinzema" userId="f5b0a3a2-843e-46e8-bd6c-bfb1073e4372" providerId="ADAL" clId="{407CBEC2-1A0B-4C9E-91C6-8933846CF360}" dt="2019-11-17T12:24:41.892" v="160" actId="2696"/>
        <pc:sldMkLst>
          <pc:docMk/>
          <pc:sldMk cId="1076576984" sldId="287"/>
        </pc:sldMkLst>
      </pc:sldChg>
      <pc:sldChg chg="del">
        <pc:chgData name="Sieger Rinzema" userId="f5b0a3a2-843e-46e8-bd6c-bfb1073e4372" providerId="ADAL" clId="{407CBEC2-1A0B-4C9E-91C6-8933846CF360}" dt="2019-11-17T12:14:30.285" v="3" actId="2696"/>
        <pc:sldMkLst>
          <pc:docMk/>
          <pc:sldMk cId="1919105834" sldId="288"/>
        </pc:sldMkLst>
      </pc:sldChg>
      <pc:sldChg chg="del">
        <pc:chgData name="Sieger Rinzema" userId="f5b0a3a2-843e-46e8-bd6c-bfb1073e4372" providerId="ADAL" clId="{407CBEC2-1A0B-4C9E-91C6-8933846CF360}" dt="2019-11-17T12:14:23.407" v="1" actId="2696"/>
        <pc:sldMkLst>
          <pc:docMk/>
          <pc:sldMk cId="1811406511" sldId="289"/>
        </pc:sldMkLst>
      </pc:sldChg>
      <pc:sldChg chg="del">
        <pc:chgData name="Sieger Rinzema" userId="f5b0a3a2-843e-46e8-bd6c-bfb1073e4372" providerId="ADAL" clId="{407CBEC2-1A0B-4C9E-91C6-8933846CF360}" dt="2019-11-17T12:14:26.331" v="2" actId="2696"/>
        <pc:sldMkLst>
          <pc:docMk/>
          <pc:sldMk cId="1431131034" sldId="290"/>
        </pc:sldMkLst>
      </pc:sldChg>
      <pc:sldChg chg="del">
        <pc:chgData name="Sieger Rinzema" userId="f5b0a3a2-843e-46e8-bd6c-bfb1073e4372" providerId="ADAL" clId="{407CBEC2-1A0B-4C9E-91C6-8933846CF360}" dt="2019-11-17T12:24:40.284" v="157" actId="2696"/>
        <pc:sldMkLst>
          <pc:docMk/>
          <pc:sldMk cId="4083466691" sldId="291"/>
        </pc:sldMkLst>
      </pc:sldChg>
      <pc:sldChg chg="addSp modSp add ord modAnim">
        <pc:chgData name="Sieger Rinzema" userId="f5b0a3a2-843e-46e8-bd6c-bfb1073e4372" providerId="ADAL" clId="{407CBEC2-1A0B-4C9E-91C6-8933846CF360}" dt="2019-11-17T12:19:25.958" v="88" actId="207"/>
        <pc:sldMkLst>
          <pc:docMk/>
          <pc:sldMk cId="107163971" sldId="292"/>
        </pc:sldMkLst>
        <pc:spChg chg="mod">
          <ac:chgData name="Sieger Rinzema" userId="f5b0a3a2-843e-46e8-bd6c-bfb1073e4372" providerId="ADAL" clId="{407CBEC2-1A0B-4C9E-91C6-8933846CF360}" dt="2019-11-17T12:17:39.741" v="77" actId="20577"/>
          <ac:spMkLst>
            <pc:docMk/>
            <pc:sldMk cId="107163971" sldId="292"/>
            <ac:spMk id="2" creationId="{55BC2C15-25CF-4D24-9DBC-5806FBB5C9E8}"/>
          </ac:spMkLst>
        </pc:spChg>
        <pc:spChg chg="mod">
          <ac:chgData name="Sieger Rinzema" userId="f5b0a3a2-843e-46e8-bd6c-bfb1073e4372" providerId="ADAL" clId="{407CBEC2-1A0B-4C9E-91C6-8933846CF360}" dt="2019-11-17T12:19:25.958" v="88" actId="207"/>
          <ac:spMkLst>
            <pc:docMk/>
            <pc:sldMk cId="107163971" sldId="292"/>
            <ac:spMk id="3" creationId="{FF6469F7-1294-400D-AAD0-DE73D07189AD}"/>
          </ac:spMkLst>
        </pc:spChg>
        <pc:picChg chg="add mod">
          <ac:chgData name="Sieger Rinzema" userId="f5b0a3a2-843e-46e8-bd6c-bfb1073e4372" providerId="ADAL" clId="{407CBEC2-1A0B-4C9E-91C6-8933846CF360}" dt="2019-11-17T12:18:56.149" v="84" actId="1076"/>
          <ac:picMkLst>
            <pc:docMk/>
            <pc:sldMk cId="107163971" sldId="292"/>
            <ac:picMk id="4" creationId="{28A7C3C2-C7CB-4CF9-B4BD-F2D6B40A80DD}"/>
          </ac:picMkLst>
        </pc:picChg>
        <pc:picChg chg="add mod">
          <ac:chgData name="Sieger Rinzema" userId="f5b0a3a2-843e-46e8-bd6c-bfb1073e4372" providerId="ADAL" clId="{407CBEC2-1A0B-4C9E-91C6-8933846CF360}" dt="2019-11-17T12:18:52.336" v="83" actId="1076"/>
          <ac:picMkLst>
            <pc:docMk/>
            <pc:sldMk cId="107163971" sldId="292"/>
            <ac:picMk id="5" creationId="{8E17370C-C81D-4919-B9C5-C60609CAA9E7}"/>
          </ac:picMkLst>
        </pc:picChg>
      </pc:sldChg>
      <pc:sldChg chg="modSp add">
        <pc:chgData name="Sieger Rinzema" userId="f5b0a3a2-843e-46e8-bd6c-bfb1073e4372" providerId="ADAL" clId="{407CBEC2-1A0B-4C9E-91C6-8933846CF360}" dt="2019-11-17T12:24:59.284" v="161" actId="255"/>
        <pc:sldMkLst>
          <pc:docMk/>
          <pc:sldMk cId="2240380877" sldId="293"/>
        </pc:sldMkLst>
        <pc:spChg chg="mod">
          <ac:chgData name="Sieger Rinzema" userId="f5b0a3a2-843e-46e8-bd6c-bfb1073e4372" providerId="ADAL" clId="{407CBEC2-1A0B-4C9E-91C6-8933846CF360}" dt="2019-11-17T12:23:22.299" v="121" actId="20577"/>
          <ac:spMkLst>
            <pc:docMk/>
            <pc:sldMk cId="2240380877" sldId="293"/>
            <ac:spMk id="2" creationId="{5D849E43-0B9B-45AA-87DF-3F41D5EE8DC2}"/>
          </ac:spMkLst>
        </pc:spChg>
        <pc:spChg chg="mod">
          <ac:chgData name="Sieger Rinzema" userId="f5b0a3a2-843e-46e8-bd6c-bfb1073e4372" providerId="ADAL" clId="{407CBEC2-1A0B-4C9E-91C6-8933846CF360}" dt="2019-11-17T12:24:59.284" v="161" actId="255"/>
          <ac:spMkLst>
            <pc:docMk/>
            <pc:sldMk cId="2240380877" sldId="293"/>
            <ac:spMk id="3" creationId="{4D19E61A-A2E0-453F-8860-63035A9227B6}"/>
          </ac:spMkLst>
        </pc:spChg>
      </pc:sldChg>
      <pc:sldChg chg="modSp add">
        <pc:chgData name="Sieger Rinzema" userId="f5b0a3a2-843e-46e8-bd6c-bfb1073e4372" providerId="ADAL" clId="{407CBEC2-1A0B-4C9E-91C6-8933846CF360}" dt="2019-11-17T12:28:34.868" v="433" actId="20577"/>
        <pc:sldMkLst>
          <pc:docMk/>
          <pc:sldMk cId="3778752207" sldId="294"/>
        </pc:sldMkLst>
        <pc:spChg chg="mod">
          <ac:chgData name="Sieger Rinzema" userId="f5b0a3a2-843e-46e8-bd6c-bfb1073e4372" providerId="ADAL" clId="{407CBEC2-1A0B-4C9E-91C6-8933846CF360}" dt="2019-11-17T12:25:22.528" v="177" actId="20577"/>
          <ac:spMkLst>
            <pc:docMk/>
            <pc:sldMk cId="3778752207" sldId="294"/>
            <ac:spMk id="2" creationId="{A735FB7E-1C79-4FCA-BB27-42FA947E4336}"/>
          </ac:spMkLst>
        </pc:spChg>
        <pc:spChg chg="mod">
          <ac:chgData name="Sieger Rinzema" userId="f5b0a3a2-843e-46e8-bd6c-bfb1073e4372" providerId="ADAL" clId="{407CBEC2-1A0B-4C9E-91C6-8933846CF360}" dt="2019-11-17T12:28:34.868" v="433" actId="20577"/>
          <ac:spMkLst>
            <pc:docMk/>
            <pc:sldMk cId="3778752207" sldId="294"/>
            <ac:spMk id="3" creationId="{4056432B-5991-4CA8-AFC8-9383E14847C2}"/>
          </ac:spMkLst>
        </pc:spChg>
      </pc:sldChg>
      <pc:sldChg chg="modSp add">
        <pc:chgData name="Sieger Rinzema" userId="f5b0a3a2-843e-46e8-bd6c-bfb1073e4372" providerId="ADAL" clId="{407CBEC2-1A0B-4C9E-91C6-8933846CF360}" dt="2019-11-17T12:27:19.649" v="275" actId="20577"/>
        <pc:sldMkLst>
          <pc:docMk/>
          <pc:sldMk cId="2254096338" sldId="295"/>
        </pc:sldMkLst>
        <pc:spChg chg="mod">
          <ac:chgData name="Sieger Rinzema" userId="f5b0a3a2-843e-46e8-bd6c-bfb1073e4372" providerId="ADAL" clId="{407CBEC2-1A0B-4C9E-91C6-8933846CF360}" dt="2019-11-17T12:25:55.418" v="206" actId="20577"/>
          <ac:spMkLst>
            <pc:docMk/>
            <pc:sldMk cId="2254096338" sldId="295"/>
            <ac:spMk id="2" creationId="{238AEA05-C754-4409-8DF7-477873F786EA}"/>
          </ac:spMkLst>
        </pc:spChg>
        <pc:spChg chg="mod">
          <ac:chgData name="Sieger Rinzema" userId="f5b0a3a2-843e-46e8-bd6c-bfb1073e4372" providerId="ADAL" clId="{407CBEC2-1A0B-4C9E-91C6-8933846CF360}" dt="2019-11-17T12:27:19.649" v="275" actId="20577"/>
          <ac:spMkLst>
            <pc:docMk/>
            <pc:sldMk cId="2254096338" sldId="295"/>
            <ac:spMk id="3" creationId="{A180B155-6DA4-4204-8467-4902CD7CBB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C66D14-5CD3-4EE9-88C1-E0E0745FC62F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5CDD20F-CAB5-4F3D-801E-267BF0D45B7B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256" name="lijn" descr="Afbeelding van lijn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rije v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8" name="Vrije v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9" name="Vrije v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0" name="Vrije v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1" name="Vrije v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2" name="Vrije v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3" name="Vrije v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4" name="Vrije v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5" name="Vrije v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6" name="Vrije v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7" name="Vrije v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8" name="Vrije v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9" name="Vrije v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0" name="Vrije v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1" name="Vrije v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2" name="Vrije v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3" name="Vrije v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4" name="Vrije v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5" name="Vrije v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6" name="Vrije v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7" name="Vrije v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8" name="Vrije v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9" name="Vrije v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0" name="Vrije v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1" name="Vrije v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2" name="Vrije v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3" name="Vrije v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4" name="Vrije v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5" name="Vrije v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6" name="Vrije v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7" name="Vrije v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8" name="Vrije v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9" name="Vrije v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0" name="Vrije v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1" name="Vrije v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2" name="Vrije v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3" name="Vrije v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4" name="Vrije v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5" name="Vrije v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6" name="Vrije v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7" name="Vrije v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8" name="Vrije v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9" name="Vrije v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0" name="Vrije v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1" name="Vrije v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2" name="Vrije v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3" name="Vrije v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4" name="Vrije v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5" name="Vrije v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6" name="Vrije v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7" name="Vrije v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8" name="Vrije v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9" name="Vrije v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0" name="Vrije v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1" name="Vrije v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2" name="Vrije v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3" name="Vrije v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4" name="Vrije v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5" name="Vrije v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6" name="Vrije v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7" name="Vrije v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8" name="Vrije v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9" name="Vrije v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0" name="Vrije v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1" name="Vrije v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2" name="Vrije v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3" name="Vrije v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4" name="Vrije v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5" name="Vrije v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6" name="Vrije v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7" name="Vrije v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8" name="Vrije v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9" name="Vrije v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0" name="Vrije v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1" name="Vrije v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2" name="Vrije v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3" name="Vrije v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4" name="Vrije v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5" name="Vrije v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6" name="Vrije v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7" name="Vrije v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8" name="Vrije v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9" name="Vrije v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0" name="Vrije v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1" name="Vrije v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2" name="Vrije v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3" name="Vrije v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4" name="Vrije v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5" name="Vrije v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6" name="Vrije v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7" name="Vrije v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8" name="Vrije v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9" name="Vrije v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0" name="Vrije v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1" name="Vrije v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2" name="Vrije v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3" name="Vrije v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4" name="Vrije v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5" name="Vrije v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6" name="Vrije v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7" name="Vrije v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8" name="Vrije v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9" name="Vrije v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0" name="Vrije v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1" name="Vrije v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2" name="Vrije v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3" name="Vrije v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4" name="Vrije v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5" name="Vrije v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6" name="Vrije v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7" name="Vrije v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8" name="Vrije v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9" name="Vrije v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0" name="Vrije v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1" name="Vrije v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2" name="Vrije v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3" name="Vrije v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4" name="Vrije v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5" name="Vrije v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6" name="Vrije v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7" name="Vrije v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8" name="Vrije v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9" name="Vrije v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</p:grp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7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rije v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9" name="Vrije v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0" name="Vrije v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1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2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3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4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5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4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5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6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7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8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9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0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1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2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3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4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5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6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7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8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9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0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1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2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3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4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5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6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7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8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9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0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1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2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3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4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5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6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7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8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9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0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1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2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3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4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5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6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7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8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9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0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1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2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3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4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5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6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7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8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9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80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81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62EAD9-7313-4352-A34B-E634A10492E7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7" name="lijn" descr="Afbeelding van lijn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rije v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9" name="Vrije v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0" name="Vrije v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1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2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3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4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5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4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5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6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7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8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9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0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1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2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3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4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5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6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7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8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9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0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1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2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3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4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5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6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7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8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9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0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1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2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3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4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5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6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7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8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9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0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1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2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3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4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5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6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7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8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9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0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1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2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3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4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5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6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7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8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9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80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81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5C041E-204D-45DB-AE00-84DB2FF0C6D1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167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rije v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9" name="Vrije v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0" name="Vrije v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1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2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3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4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5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6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7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8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9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0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1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2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3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4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5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6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7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8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9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0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1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2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3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4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5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6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7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8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9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0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1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2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3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4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5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6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7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8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9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0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1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2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3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4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5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6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7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8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9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0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1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2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3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4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5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6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7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8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9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0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1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2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3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4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5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6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7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8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9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40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41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317E5C-2583-4CB2-AD3B-6702C46CE7A5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255" name="lijn" descr="Afbeelding van lijn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rije v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7" name="Vrije v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8" name="Vrije v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9" name="Vrije v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0" name="Vrije v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1" name="Vrije v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2" name="Vrije v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3" name="Vrije v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4" name="Vrije v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5" name="Vrije v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6" name="Vrije v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7" name="Vrije v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8" name="Vrije v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9" name="Vrije v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0" name="Vrije v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1" name="Vrije v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2" name="Vrije v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3" name="Vrije v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4" name="Vrije v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5" name="Vrije v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6" name="Vrije v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7" name="Vrije v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8" name="Vrije v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9" name="Vrije v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0" name="Vrije v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1" name="Vrije v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2" name="Vrije v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3" name="Vrije v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4" name="Vrije v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5" name="Vrije v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6" name="Vrije v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7" name="Vrije v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8" name="Vrije v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9" name="Vrije v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0" name="Vrije v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1" name="Vrije v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2" name="Vrije v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3" name="Vrije v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4" name="Vrije v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5" name="Vrije v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6" name="Vrije v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7" name="Vrije v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8" name="Vrije v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9" name="Vrije v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0" name="Vrije v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1" name="Vrije v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2" name="Vrije v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3" name="Vrije v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4" name="Vrije v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5" name="Vrije v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6" name="Vrije v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7" name="Vrije v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8" name="Vrije v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9" name="Vrije v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0" name="Vrije v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1" name="Vrije v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2" name="Vrije v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3" name="Vrije v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4" name="Vrije v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5" name="Vrije v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6" name="Vrije v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7" name="Vrije v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8" name="Vrije v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9" name="Vrije v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0" name="Vrije v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1" name="Vrije v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2" name="Vrije v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3" name="Vrije v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4" name="Vrije v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5" name="Vrije v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6" name="Vrije v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7" name="Vrije v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8" name="Vrije v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9" name="Vrije v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0" name="Vrije v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1" name="Vrije v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2" name="Vrije v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3" name="Vrije v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4" name="Vrije v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5" name="Vrije v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6" name="Vrije v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7" name="Vrije v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8" name="Vrije v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9" name="Vrije v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0" name="Vrije v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1" name="Vrije v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2" name="Vrije v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3" name="Vrije v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4" name="Vrije v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5" name="Vrije v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6" name="Vrije v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7" name="Vrije v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8" name="Vrije v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9" name="Vrije v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0" name="Vrije v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1" name="Vrije v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2" name="Vrije v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3" name="Vrije v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4" name="Vrije v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5" name="Vrije v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6" name="Vrije v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7" name="Vrije v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8" name="Vrije v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9" name="Vrije v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0" name="Vrije v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1" name="Vrije v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2" name="Vrije v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3" name="Vrije v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4" name="Vrije v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5" name="Vrije v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6" name="Vrije v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7" name="Vrije v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8" name="Vrije v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9" name="Vrije v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0" name="Vrije v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1" name="Vrije v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2" name="Vrije v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3" name="Vrije v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4" name="Vrije v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5" name="Vrije v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6" name="Vrije v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7" name="Vrije v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8" name="Vrije v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</p:grp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B533B-F90F-4F9B-A5D4-3D47686AA61C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158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rije v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0" name="Vrije v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1" name="Vrije v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2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3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4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5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6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7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8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9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0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1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2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3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4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5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6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7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8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9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0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1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2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3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4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5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6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7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8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9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0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1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2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3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4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5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6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7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8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9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0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1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2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3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4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5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6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7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8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9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0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1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2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3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4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5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6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7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8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9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0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1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2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3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4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5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6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7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8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9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0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1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2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30F3EA-90CE-4E5A-81D1-30613A2D91A9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160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rije v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2" name="Vrije v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3" name="Vrije v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4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5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6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7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8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9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0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1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2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3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4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5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6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7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8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9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0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1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2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3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4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5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6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7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8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9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0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1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2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3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4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5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6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7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8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9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0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1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2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3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4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5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6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7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8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9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0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1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2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3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4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5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6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7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8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9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0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1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2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3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4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5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6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7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8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9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0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1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2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3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4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BD0B91-EF26-43B9-ADFF-74CD5B2524BF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5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156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rije v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58" name="Vrije v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59" name="Vrije v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0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1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2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3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4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5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6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7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8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9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0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1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2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3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4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5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6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7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8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9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0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1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2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3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4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5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6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7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8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9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0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1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2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3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4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5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6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7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8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9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0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1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2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3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4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5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6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7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8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9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0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1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2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3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4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5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6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7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8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9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0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1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2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3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4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5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6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7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8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9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0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8064BC-C299-4982-8575-0E9FE687D6BA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04B9DF-C999-4E28-8EF8-0EFEBA1D75BA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grpSp>
        <p:nvGrpSpPr>
          <p:cNvPr id="615" name="kader" descr="Afbeelding van vak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e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e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rije v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rije v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rije v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e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rije v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rije v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rije v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e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e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rije v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rije v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rije v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e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rije v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rije v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rije v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71D7F-E1EA-4640-8E6B-E45DEB77ABC6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614" name="kader" descr="Afbeelding van vak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e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e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rije v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rije v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rije v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e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rije v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rije v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rije v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e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e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rije v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rije v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rije v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e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rije v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rije v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rije v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rije v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rije v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rije v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rije v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rije v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rije v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rije v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rije v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rije v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rije v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rije v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rije v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rije v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rije v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rije v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rije v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rije v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rije v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rije v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rije v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rije v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rije v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rije v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rije v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rije v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rije v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rije v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rije v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rije v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rije v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rije v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rije v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rije v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rije v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rije v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rije v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rije v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rije v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rije v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rije v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rije v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rije v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rije v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rije v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rije v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rije v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rije v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rije v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rije v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rije v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rije v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rije v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rije v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rije v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rije v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rije v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rije v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rije v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rije v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rije v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rije v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rije v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rije v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rije v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rije v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rije v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rije v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rije v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rije v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rije v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rije v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48A747-FE5B-407B-AA5A-A4957B9C5E9C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2EFDAAA-1B16-43E8-8F08-084664AE5AE3}" type="datetime1">
              <a:rPr lang="nl-NL" smtClean="0"/>
              <a:t>17-11-2019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nl-NL" smtClean="0"/>
              <a:pPr rtl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ubNF9QNEQL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Observeren / promo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nl-NL" dirty="0"/>
              <a:t>Project periode 6</a:t>
            </a:r>
          </a:p>
          <a:p>
            <a:pPr rtl="0"/>
            <a:r>
              <a:rPr lang="nl-NL" dirty="0"/>
              <a:t>BBL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BC2C15-25CF-4D24-9DBC-5806FBB5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Signaleren en observeren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6469F7-1294-400D-AAD0-DE73D0718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FFFF00"/>
                </a:solidFill>
              </a:rPr>
              <a:t>Signaleren</a:t>
            </a:r>
            <a:r>
              <a:rPr lang="nl-NL" dirty="0"/>
              <a:t> gaat over het waarnemen van veranderingen en handelen naar aanleiding van wat je opmerkt. Dit gaat ongepland. ... </a:t>
            </a:r>
          </a:p>
          <a:p>
            <a:r>
              <a:rPr lang="nl-NL" dirty="0">
                <a:solidFill>
                  <a:srgbClr val="FFFF00"/>
                </a:solidFill>
              </a:rPr>
              <a:t>Observeren</a:t>
            </a:r>
            <a:r>
              <a:rPr lang="nl-NL" dirty="0"/>
              <a:t> gaat over het waarnemen van bijvoorbeeld gedrag met een vooraf bepaald doel. Zo kun je gedrag van een cliënt gedurende de dag observeren, bijvoorbeeld omdat de cliënt rusteloos is.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A7C3C2-C7CB-4CF9-B4BD-F2D6B40A8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448" y="4324350"/>
            <a:ext cx="2466975" cy="18478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E17370C-C81D-4919-B9C5-C60609CAA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5661" y="4086225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7C7E9-BEF6-45EF-B41E-0A9BD462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Observeren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424A20-D450-411A-88C7-E47928EFC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Waarnemen, signaleren en interpreteren</a:t>
            </a:r>
          </a:p>
          <a:p>
            <a:r>
              <a:rPr lang="nl-NL" dirty="0"/>
              <a:t>Doelgericht en objectief</a:t>
            </a:r>
          </a:p>
          <a:p>
            <a:pPr marL="0" indent="0">
              <a:buNone/>
            </a:pPr>
            <a:endParaRPr lang="nl-NL" dirty="0">
              <a:hlinkClick r:id="rId2"/>
            </a:endParaRPr>
          </a:p>
          <a:p>
            <a:pPr marL="0" indent="0">
              <a:buNone/>
            </a:pPr>
            <a:r>
              <a:rPr lang="nl-NL" dirty="0">
                <a:hlinkClick r:id="rId2"/>
              </a:rPr>
              <a:t>		Whodunnit?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1E74852-F3A5-4F6C-9615-41FF95419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2643" y="2632748"/>
            <a:ext cx="3753768" cy="281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49E43-0B9B-45AA-87DF-3F41D5EE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Observeren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19E61A-A2E0-453F-8860-63035A922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Observeren doe je doelgericht. Je wilt namelijk de kwaliteit van leven van de cliënt en de veiligheid van de zorg verbeteren door tijdig risico’s te signaleren.</a:t>
            </a:r>
          </a:p>
          <a:p>
            <a:r>
              <a:rPr lang="nl-NL" dirty="0"/>
              <a:t>Observeren van je cliënt doe je voortdurend tijdens elk contact en tijdens de dagelijkse zorg. Je gebruikt daarbij alle zintuigen:</a:t>
            </a:r>
          </a:p>
          <a:p>
            <a:pPr lvl="2"/>
            <a:r>
              <a:rPr lang="nl-NL" sz="2400" dirty="0"/>
              <a:t>ZIEN</a:t>
            </a:r>
          </a:p>
          <a:p>
            <a:pPr lvl="2"/>
            <a:r>
              <a:rPr lang="nl-NL" sz="2400" dirty="0"/>
              <a:t>RUIKEN</a:t>
            </a:r>
          </a:p>
          <a:p>
            <a:pPr lvl="2"/>
            <a:r>
              <a:rPr lang="nl-NL" sz="2400" dirty="0"/>
              <a:t>HOREN</a:t>
            </a:r>
          </a:p>
          <a:p>
            <a:pPr lvl="2"/>
            <a:r>
              <a:rPr lang="nl-NL" sz="2400" dirty="0"/>
              <a:t>VOELEN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038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Observeren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797" indent="-342797">
              <a:buFont typeface="Arial" panose="020B0604020202020204" pitchFamily="34" charset="0"/>
              <a:buChar char="•"/>
            </a:pPr>
            <a:r>
              <a:rPr lang="nl-NL" dirty="0"/>
              <a:t>Doelgericht</a:t>
            </a:r>
          </a:p>
          <a:p>
            <a:pPr marL="342797" indent="-342797">
              <a:buFont typeface="Arial" panose="020B0604020202020204" pitchFamily="34" charset="0"/>
              <a:buChar char="•"/>
            </a:pPr>
            <a:r>
              <a:rPr lang="nl-NL" dirty="0"/>
              <a:t>Volgens een bepaalde methode</a:t>
            </a:r>
          </a:p>
          <a:p>
            <a:pPr marL="342797" indent="-342797">
              <a:buFont typeface="Arial" panose="020B0604020202020204" pitchFamily="34" charset="0"/>
              <a:buChar char="•"/>
            </a:pPr>
            <a:r>
              <a:rPr lang="nl-NL" dirty="0"/>
              <a:t>Altijd vooraf doel observatie bepalen</a:t>
            </a:r>
          </a:p>
          <a:p>
            <a:pPr marL="342797" indent="-342797">
              <a:buFont typeface="Arial" panose="020B0604020202020204" pitchFamily="34" charset="0"/>
              <a:buChar char="•"/>
            </a:pPr>
            <a:r>
              <a:rPr lang="nl-NL" dirty="0"/>
              <a:t>Altijd gedrag observeren</a:t>
            </a:r>
          </a:p>
          <a:p>
            <a:pPr marL="342797" indent="-342797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Bij observeren mag je NOOIT interpreteren!! Je kijkt alleen naar de feiten.</a:t>
            </a:r>
          </a:p>
          <a:p>
            <a:r>
              <a:rPr lang="nl-NL" dirty="0"/>
              <a:t>Objectief observeren is niet gemakkelijk….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185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AEA05-C754-4409-8DF7-477873F7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Koppeling naar werkprocessen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80B155-6DA4-4204-8467-4902CD7CB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B1-K1-W1	}</a:t>
            </a:r>
          </a:p>
          <a:p>
            <a:r>
              <a:rPr lang="nl-NL" dirty="0"/>
              <a:t>B1-K1-W5	}	MZ</a:t>
            </a:r>
          </a:p>
          <a:p>
            <a:r>
              <a:rPr lang="nl-NL" dirty="0"/>
              <a:t>B1-K2-W2	}</a:t>
            </a:r>
          </a:p>
          <a:p>
            <a:endParaRPr lang="nl-NL" dirty="0"/>
          </a:p>
          <a:p>
            <a:r>
              <a:rPr lang="nl-NL" dirty="0"/>
              <a:t>B1-K1-W1	}	SW</a:t>
            </a:r>
          </a:p>
          <a:p>
            <a:r>
              <a:rPr lang="nl-NL" dirty="0"/>
              <a:t>B1-K1-W8	}</a:t>
            </a:r>
          </a:p>
        </p:txBody>
      </p:sp>
    </p:spTree>
    <p:extLst>
      <p:ext uri="{BB962C8B-B14F-4D97-AF65-F5344CB8AC3E}">
        <p14:creationId xmlns:p14="http://schemas.microsoft.com/office/powerpoint/2010/main" val="22540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5FB7E-1C79-4FCA-BB27-42FA947E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Opbouw project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56432B-5991-4CA8-AFC8-9383E1484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observeren?</a:t>
            </a:r>
          </a:p>
          <a:p>
            <a:r>
              <a:rPr lang="nl-NL" dirty="0"/>
              <a:t>Hoe doe je dat?</a:t>
            </a:r>
          </a:p>
          <a:p>
            <a:r>
              <a:rPr lang="nl-NL" dirty="0"/>
              <a:t>Welke middelen gebruik je?</a:t>
            </a:r>
          </a:p>
          <a:p>
            <a:r>
              <a:rPr lang="nl-NL" dirty="0"/>
              <a:t>Objectiviteit &amp; subjectiviteit</a:t>
            </a:r>
          </a:p>
          <a:p>
            <a:r>
              <a:rPr lang="nl-NL"/>
              <a:t>Interpreteren</a:t>
            </a:r>
            <a:endParaRPr lang="nl-NL" dirty="0"/>
          </a:p>
          <a:p>
            <a:endParaRPr lang="nl-NL" dirty="0"/>
          </a:p>
          <a:p>
            <a:r>
              <a:rPr lang="nl-NL" dirty="0"/>
              <a:t>Theorie, (eigen) praktijk en oefenen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875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oolbo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99_TF02804846_TF02804846" id="{C94990DC-43D7-4EDA-AD9F-2CC864971898}" vid="{43BD6323-6600-4C9E-A44A-05BED6317C3C}"/>
    </a:ext>
  </a:extLst>
</a:theme>
</file>

<file path=ppt/theme/theme2.xml><?xml version="1.0" encoding="utf-8"?>
<a:theme xmlns:a="http://schemas.openxmlformats.org/drawingml/2006/main" name="Office-thema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1" ma:contentTypeDescription="Een nieuw document maken." ma:contentTypeScope="" ma:versionID="62f3085fd7cb8d9ea273e0ee4216180f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0f9bf6f3c5bf72a60ccecc636f7542b1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F2E91E-E2DC-45BD-AAED-EEC28E5D57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645A39-3047-4686-91BE-F01997D8DA78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169eb86d-0fb8-4364-bb17-d27f6b2029d0"/>
    <ds:schemaRef ds:uri="http://purl.org/dc/dcmitype/"/>
    <ds:schemaRef ds:uri="0bfbde32-856c-4dfd-bc38-4322d606c322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62CBE8E-BFA2-47F5-A816-BF3C254DCF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Schoolbordpresentatie voor het onderwijs (breedbeeld)</Template>
  <TotalTime>441</TotalTime>
  <Words>195</Words>
  <Application>Microsoft Office PowerPoint</Application>
  <PresentationFormat>Aangepast</PresentationFormat>
  <Paragraphs>42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Schoolbord 16x9</vt:lpstr>
      <vt:lpstr>Observeren / promo</vt:lpstr>
      <vt:lpstr>Signaleren en observeren</vt:lpstr>
      <vt:lpstr>Observeren </vt:lpstr>
      <vt:lpstr>Observeren</vt:lpstr>
      <vt:lpstr>Observeren</vt:lpstr>
      <vt:lpstr>Koppeling naar werkprocessen</vt:lpstr>
      <vt:lpstr>Opbouw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Quickscan</dc:title>
  <dc:creator>Sieger Rinzema</dc:creator>
  <cp:lastModifiedBy>Sieger Rinzema</cp:lastModifiedBy>
  <cp:revision>5</cp:revision>
  <dcterms:created xsi:type="dcterms:W3CDTF">2019-09-09T08:21:04Z</dcterms:created>
  <dcterms:modified xsi:type="dcterms:W3CDTF">2019-11-17T12:28:37Z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